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56" r:id="rId5"/>
    <p:sldId id="258" r:id="rId6"/>
    <p:sldId id="260" r:id="rId7"/>
    <p:sldId id="264" r:id="rId8"/>
    <p:sldId id="261" r:id="rId9"/>
    <p:sldId id="262" r:id="rId10"/>
    <p:sldId id="268" r:id="rId11"/>
    <p:sldId id="265" r:id="rId12"/>
    <p:sldId id="266" r:id="rId13"/>
    <p:sldId id="267" r:id="rId14"/>
  </p:sldIdLst>
  <p:sldSz cx="18288000" cy="10287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BERT LEME DE BRITO" initials="AB" lastIdx="1" clrIdx="0">
    <p:extLst>
      <p:ext uri="{19B8F6BF-5375-455C-9EA6-DF929625EA0E}">
        <p15:presenceInfo xmlns:p15="http://schemas.microsoft.com/office/powerpoint/2012/main" userId="S::albert.brito@fatec.sp.gov.br::45273cfd-37c9-491d-9c2e-2158dd782cf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DE0000"/>
    <a:srgbClr val="B2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529" autoAdjust="0"/>
  </p:normalViewPr>
  <p:slideViewPr>
    <p:cSldViewPr snapToGrid="0">
      <p:cViewPr varScale="1">
        <p:scale>
          <a:sx n="45" d="100"/>
          <a:sy n="45" d="100"/>
        </p:scale>
        <p:origin x="816" y="3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BERT LEME DE BRITO" userId="45273cfd-37c9-491d-9c2e-2158dd782cf6" providerId="ADAL" clId="{141333E4-A3F3-46B7-A90A-12674EC51FDB}"/>
    <pc:docChg chg="undo custSel modSld">
      <pc:chgData name="ALBERT LEME DE BRITO" userId="45273cfd-37c9-491d-9c2e-2158dd782cf6" providerId="ADAL" clId="{141333E4-A3F3-46B7-A90A-12674EC51FDB}" dt="2023-11-20T19:15:20.634" v="284" actId="113"/>
      <pc:docMkLst>
        <pc:docMk/>
      </pc:docMkLst>
      <pc:sldChg chg="modSp mod">
        <pc:chgData name="ALBERT LEME DE BRITO" userId="45273cfd-37c9-491d-9c2e-2158dd782cf6" providerId="ADAL" clId="{141333E4-A3F3-46B7-A90A-12674EC51FDB}" dt="2023-11-20T19:15:20.634" v="284" actId="113"/>
        <pc:sldMkLst>
          <pc:docMk/>
          <pc:sldMk cId="0" sldId="256"/>
        </pc:sldMkLst>
        <pc:spChg chg="mod">
          <ac:chgData name="ALBERT LEME DE BRITO" userId="45273cfd-37c9-491d-9c2e-2158dd782cf6" providerId="ADAL" clId="{141333E4-A3F3-46B7-A90A-12674EC51FDB}" dt="2023-11-20T19:15:20.634" v="284" actId="113"/>
          <ac:spMkLst>
            <pc:docMk/>
            <pc:sldMk cId="0" sldId="256"/>
            <ac:spMk id="7" creationId="{1F17EBD1-A4CF-E640-1A28-40757879803B}"/>
          </ac:spMkLst>
        </pc:spChg>
        <pc:spChg chg="mod">
          <ac:chgData name="ALBERT LEME DE BRITO" userId="45273cfd-37c9-491d-9c2e-2158dd782cf6" providerId="ADAL" clId="{141333E4-A3F3-46B7-A90A-12674EC51FDB}" dt="2023-11-20T19:14:23.705" v="272" actId="121"/>
          <ac:spMkLst>
            <pc:docMk/>
            <pc:sldMk cId="0" sldId="256"/>
            <ac:spMk id="8" creationId="{CE885F1A-7943-0A14-9F36-EB4A2E3A3FF7}"/>
          </ac:spMkLst>
        </pc:spChg>
      </pc:sldChg>
      <pc:sldChg chg="addSp delSp modSp mod">
        <pc:chgData name="ALBERT LEME DE BRITO" userId="45273cfd-37c9-491d-9c2e-2158dd782cf6" providerId="ADAL" clId="{141333E4-A3F3-46B7-A90A-12674EC51FDB}" dt="2023-11-20T18:17:15.932" v="241" actId="113"/>
        <pc:sldMkLst>
          <pc:docMk/>
          <pc:sldMk cId="0" sldId="260"/>
        </pc:sldMkLst>
        <pc:spChg chg="mod">
          <ac:chgData name="ALBERT LEME DE BRITO" userId="45273cfd-37c9-491d-9c2e-2158dd782cf6" providerId="ADAL" clId="{141333E4-A3F3-46B7-A90A-12674EC51FDB}" dt="2023-11-20T18:16:54.188" v="238" actId="1076"/>
          <ac:spMkLst>
            <pc:docMk/>
            <pc:sldMk cId="0" sldId="260"/>
            <ac:spMk id="7" creationId="{2E520D0F-6B09-BB57-10C6-96255E53F0A9}"/>
          </ac:spMkLst>
        </pc:spChg>
        <pc:graphicFrameChg chg="add del mod modGraphic">
          <ac:chgData name="ALBERT LEME DE BRITO" userId="45273cfd-37c9-491d-9c2e-2158dd782cf6" providerId="ADAL" clId="{141333E4-A3F3-46B7-A90A-12674EC51FDB}" dt="2023-11-20T18:09:37.463" v="119" actId="478"/>
          <ac:graphicFrameMkLst>
            <pc:docMk/>
            <pc:sldMk cId="0" sldId="260"/>
            <ac:graphicFrameMk id="9" creationId="{B7843FF2-9CA8-37A6-6C08-D1BAB36A2FB6}"/>
          </ac:graphicFrameMkLst>
        </pc:graphicFrameChg>
        <pc:graphicFrameChg chg="add del mod modGraphic">
          <ac:chgData name="ALBERT LEME DE BRITO" userId="45273cfd-37c9-491d-9c2e-2158dd782cf6" providerId="ADAL" clId="{141333E4-A3F3-46B7-A90A-12674EC51FDB}" dt="2023-11-20T18:16:16.347" v="227" actId="478"/>
          <ac:graphicFrameMkLst>
            <pc:docMk/>
            <pc:sldMk cId="0" sldId="260"/>
            <ac:graphicFrameMk id="10" creationId="{EA414244-8675-80AE-243F-A1BCB49CD58E}"/>
          </ac:graphicFrameMkLst>
        </pc:graphicFrameChg>
        <pc:graphicFrameChg chg="add del mod modGraphic">
          <ac:chgData name="ALBERT LEME DE BRITO" userId="45273cfd-37c9-491d-9c2e-2158dd782cf6" providerId="ADAL" clId="{141333E4-A3F3-46B7-A90A-12674EC51FDB}" dt="2023-11-20T18:14:08.522" v="194" actId="478"/>
          <ac:graphicFrameMkLst>
            <pc:docMk/>
            <pc:sldMk cId="0" sldId="260"/>
            <ac:graphicFrameMk id="11" creationId="{15702C6C-5C8A-86F2-89B5-CA161AC76F73}"/>
          </ac:graphicFrameMkLst>
        </pc:graphicFrameChg>
        <pc:graphicFrameChg chg="add del modGraphic">
          <ac:chgData name="ALBERT LEME DE BRITO" userId="45273cfd-37c9-491d-9c2e-2158dd782cf6" providerId="ADAL" clId="{141333E4-A3F3-46B7-A90A-12674EC51FDB}" dt="2023-11-20T18:14:20.041" v="196" actId="478"/>
          <ac:graphicFrameMkLst>
            <pc:docMk/>
            <pc:sldMk cId="0" sldId="260"/>
            <ac:graphicFrameMk id="12" creationId="{C5264A9B-B7C1-9EAF-F6BA-8085237D322F}"/>
          </ac:graphicFrameMkLst>
        </pc:graphicFrameChg>
        <pc:graphicFrameChg chg="add del mod modGraphic">
          <ac:chgData name="ALBERT LEME DE BRITO" userId="45273cfd-37c9-491d-9c2e-2158dd782cf6" providerId="ADAL" clId="{141333E4-A3F3-46B7-A90A-12674EC51FDB}" dt="2023-11-20T18:14:47.261" v="202" actId="478"/>
          <ac:graphicFrameMkLst>
            <pc:docMk/>
            <pc:sldMk cId="0" sldId="260"/>
            <ac:graphicFrameMk id="13" creationId="{FF838C94-C802-C4AD-B97D-4F7168EE8ED5}"/>
          </ac:graphicFrameMkLst>
        </pc:graphicFrameChg>
        <pc:graphicFrameChg chg="add mod modGraphic">
          <ac:chgData name="ALBERT LEME DE BRITO" userId="45273cfd-37c9-491d-9c2e-2158dd782cf6" providerId="ADAL" clId="{141333E4-A3F3-46B7-A90A-12674EC51FDB}" dt="2023-11-20T18:17:15.932" v="241" actId="113"/>
          <ac:graphicFrameMkLst>
            <pc:docMk/>
            <pc:sldMk cId="0" sldId="260"/>
            <ac:graphicFrameMk id="14" creationId="{134DEAAE-F2C2-815A-A0E8-A59E00A52004}"/>
          </ac:graphicFrameMkLst>
        </pc:graphicFrameChg>
      </pc:sldChg>
      <pc:sldChg chg="delSp modSp mod">
        <pc:chgData name="ALBERT LEME DE BRITO" userId="45273cfd-37c9-491d-9c2e-2158dd782cf6" providerId="ADAL" clId="{141333E4-A3F3-46B7-A90A-12674EC51FDB}" dt="2023-11-20T18:05:21.911" v="44" actId="1076"/>
        <pc:sldMkLst>
          <pc:docMk/>
          <pc:sldMk cId="1519370896" sldId="265"/>
        </pc:sldMkLst>
        <pc:spChg chg="mod">
          <ac:chgData name="ALBERT LEME DE BRITO" userId="45273cfd-37c9-491d-9c2e-2158dd782cf6" providerId="ADAL" clId="{141333E4-A3F3-46B7-A90A-12674EC51FDB}" dt="2023-11-20T18:04:59.366" v="39" actId="1035"/>
          <ac:spMkLst>
            <pc:docMk/>
            <pc:sldMk cId="1519370896" sldId="265"/>
            <ac:spMk id="6" creationId="{4552D98A-126E-6D5B-B015-02011CB156E0}"/>
          </ac:spMkLst>
        </pc:spChg>
        <pc:spChg chg="del">
          <ac:chgData name="ALBERT LEME DE BRITO" userId="45273cfd-37c9-491d-9c2e-2158dd782cf6" providerId="ADAL" clId="{141333E4-A3F3-46B7-A90A-12674EC51FDB}" dt="2023-11-20T18:04:26.413" v="12" actId="478"/>
          <ac:spMkLst>
            <pc:docMk/>
            <pc:sldMk cId="1519370896" sldId="265"/>
            <ac:spMk id="12" creationId="{5C15CF04-7088-A41B-5139-4954A624A8B0}"/>
          </ac:spMkLst>
        </pc:spChg>
        <pc:picChg chg="ord">
          <ac:chgData name="ALBERT LEME DE BRITO" userId="45273cfd-37c9-491d-9c2e-2158dd782cf6" providerId="ADAL" clId="{141333E4-A3F3-46B7-A90A-12674EC51FDB}" dt="2023-11-20T18:05:11.171" v="42" actId="166"/>
          <ac:picMkLst>
            <pc:docMk/>
            <pc:sldMk cId="1519370896" sldId="265"/>
            <ac:picMk id="8" creationId="{B30B0253-F082-1A60-9E1E-C3D2F9C1C3A7}"/>
          </ac:picMkLst>
        </pc:picChg>
        <pc:picChg chg="mod">
          <ac:chgData name="ALBERT LEME DE BRITO" userId="45273cfd-37c9-491d-9c2e-2158dd782cf6" providerId="ADAL" clId="{141333E4-A3F3-46B7-A90A-12674EC51FDB}" dt="2023-11-20T18:05:21.911" v="44" actId="1076"/>
          <ac:picMkLst>
            <pc:docMk/>
            <pc:sldMk cId="1519370896" sldId="265"/>
            <ac:picMk id="10" creationId="{C1047514-DA18-33DB-7B51-E3A93797A027}"/>
          </ac:picMkLst>
        </pc:picChg>
      </pc:sldChg>
      <pc:sldChg chg="addSp delSp modSp mod">
        <pc:chgData name="ALBERT LEME DE BRITO" userId="45273cfd-37c9-491d-9c2e-2158dd782cf6" providerId="ADAL" clId="{141333E4-A3F3-46B7-A90A-12674EC51FDB}" dt="2023-11-20T18:08:39.670" v="116" actId="1036"/>
        <pc:sldMkLst>
          <pc:docMk/>
          <pc:sldMk cId="3209421389" sldId="266"/>
        </pc:sldMkLst>
        <pc:spChg chg="mod">
          <ac:chgData name="ALBERT LEME DE BRITO" userId="45273cfd-37c9-491d-9c2e-2158dd782cf6" providerId="ADAL" clId="{141333E4-A3F3-46B7-A90A-12674EC51FDB}" dt="2023-11-20T18:05:56.928" v="69" actId="1036"/>
          <ac:spMkLst>
            <pc:docMk/>
            <pc:sldMk cId="3209421389" sldId="266"/>
            <ac:spMk id="5" creationId="{8142C0F1-59B1-2581-9723-1D8726C91846}"/>
          </ac:spMkLst>
        </pc:spChg>
        <pc:spChg chg="mod">
          <ac:chgData name="ALBERT LEME DE BRITO" userId="45273cfd-37c9-491d-9c2e-2158dd782cf6" providerId="ADAL" clId="{141333E4-A3F3-46B7-A90A-12674EC51FDB}" dt="2023-11-20T18:05:56.928" v="69" actId="1036"/>
          <ac:spMkLst>
            <pc:docMk/>
            <pc:sldMk cId="3209421389" sldId="266"/>
            <ac:spMk id="6" creationId="{4552D98A-126E-6D5B-B015-02011CB156E0}"/>
          </ac:spMkLst>
        </pc:spChg>
        <pc:spChg chg="del">
          <ac:chgData name="ALBERT LEME DE BRITO" userId="45273cfd-37c9-491d-9c2e-2158dd782cf6" providerId="ADAL" clId="{141333E4-A3F3-46B7-A90A-12674EC51FDB}" dt="2023-11-20T18:05:44.435" v="45" actId="478"/>
          <ac:spMkLst>
            <pc:docMk/>
            <pc:sldMk cId="3209421389" sldId="266"/>
            <ac:spMk id="7" creationId="{3184B2A4-D09F-FAB0-7579-3B88B415B931}"/>
          </ac:spMkLst>
        </pc:spChg>
        <pc:picChg chg="mod">
          <ac:chgData name="ALBERT LEME DE BRITO" userId="45273cfd-37c9-491d-9c2e-2158dd782cf6" providerId="ADAL" clId="{141333E4-A3F3-46B7-A90A-12674EC51FDB}" dt="2023-11-20T18:08:29.758" v="114" actId="1038"/>
          <ac:picMkLst>
            <pc:docMk/>
            <pc:sldMk cId="3209421389" sldId="266"/>
            <ac:picMk id="8" creationId="{B30B0253-F082-1A60-9E1E-C3D2F9C1C3A7}"/>
          </ac:picMkLst>
        </pc:picChg>
        <pc:picChg chg="add mod">
          <ac:chgData name="ALBERT LEME DE BRITO" userId="45273cfd-37c9-491d-9c2e-2158dd782cf6" providerId="ADAL" clId="{141333E4-A3F3-46B7-A90A-12674EC51FDB}" dt="2023-11-20T18:08:39.670" v="116" actId="1036"/>
          <ac:picMkLst>
            <pc:docMk/>
            <pc:sldMk cId="3209421389" sldId="266"/>
            <ac:picMk id="10" creationId="{F7718BD9-4758-9081-4702-7FD3D1677735}"/>
          </ac:picMkLst>
        </pc:picChg>
        <pc:picChg chg="add mod">
          <ac:chgData name="ALBERT LEME DE BRITO" userId="45273cfd-37c9-491d-9c2e-2158dd782cf6" providerId="ADAL" clId="{141333E4-A3F3-46B7-A90A-12674EC51FDB}" dt="2023-11-20T18:08:39.670" v="116" actId="1036"/>
          <ac:picMkLst>
            <pc:docMk/>
            <pc:sldMk cId="3209421389" sldId="266"/>
            <ac:picMk id="12" creationId="{18BB4724-CFA8-A7AA-8A51-38ECD72CE2E7}"/>
          </ac:picMkLst>
        </pc:picChg>
        <pc:picChg chg="add mod">
          <ac:chgData name="ALBERT LEME DE BRITO" userId="45273cfd-37c9-491d-9c2e-2158dd782cf6" providerId="ADAL" clId="{141333E4-A3F3-46B7-A90A-12674EC51FDB}" dt="2023-11-20T18:08:39.670" v="116" actId="1036"/>
          <ac:picMkLst>
            <pc:docMk/>
            <pc:sldMk cId="3209421389" sldId="266"/>
            <ac:picMk id="14" creationId="{DDD446CD-510B-F1C8-C54E-9688654470A6}"/>
          </ac:picMkLst>
        </pc:picChg>
        <pc:picChg chg="add mod">
          <ac:chgData name="ALBERT LEME DE BRITO" userId="45273cfd-37c9-491d-9c2e-2158dd782cf6" providerId="ADAL" clId="{141333E4-A3F3-46B7-A90A-12674EC51FDB}" dt="2023-11-20T18:08:39.670" v="116" actId="1036"/>
          <ac:picMkLst>
            <pc:docMk/>
            <pc:sldMk cId="3209421389" sldId="266"/>
            <ac:picMk id="16" creationId="{4A412C38-49FB-2709-2EFB-F6EA2922031B}"/>
          </ac:picMkLst>
        </pc:picChg>
      </pc:sldChg>
      <pc:sldChg chg="modSp mod">
        <pc:chgData name="ALBERT LEME DE BRITO" userId="45273cfd-37c9-491d-9c2e-2158dd782cf6" providerId="ADAL" clId="{141333E4-A3F3-46B7-A90A-12674EC51FDB}" dt="2023-11-20T18:25:27.187" v="266" actId="1076"/>
        <pc:sldMkLst>
          <pc:docMk/>
          <pc:sldMk cId="3259038415" sldId="267"/>
        </pc:sldMkLst>
        <pc:spChg chg="mod">
          <ac:chgData name="ALBERT LEME DE BRITO" userId="45273cfd-37c9-491d-9c2e-2158dd782cf6" providerId="ADAL" clId="{141333E4-A3F3-46B7-A90A-12674EC51FDB}" dt="2023-11-20T18:25:27.187" v="266" actId="1076"/>
          <ac:spMkLst>
            <pc:docMk/>
            <pc:sldMk cId="3259038415" sldId="267"/>
            <ac:spMk id="7" creationId="{3184B2A4-D09F-FAB0-7579-3B88B415B931}"/>
          </ac:spMkLst>
        </pc:spChg>
        <pc:picChg chg="mod ord">
          <ac:chgData name="ALBERT LEME DE BRITO" userId="45273cfd-37c9-491d-9c2e-2158dd782cf6" providerId="ADAL" clId="{141333E4-A3F3-46B7-A90A-12674EC51FDB}" dt="2023-11-20T18:23:18.723" v="256" actId="1076"/>
          <ac:picMkLst>
            <pc:docMk/>
            <pc:sldMk cId="3259038415" sldId="267"/>
            <ac:picMk id="8" creationId="{B30B0253-F082-1A60-9E1E-C3D2F9C1C3A7}"/>
          </ac:picMkLst>
        </pc:picChg>
      </pc:sldChg>
      <pc:sldChg chg="addSp delSp modSp mod">
        <pc:chgData name="ALBERT LEME DE BRITO" userId="45273cfd-37c9-491d-9c2e-2158dd782cf6" providerId="ADAL" clId="{141333E4-A3F3-46B7-A90A-12674EC51FDB}" dt="2023-11-20T18:04:52.364" v="32" actId="1076"/>
        <pc:sldMkLst>
          <pc:docMk/>
          <pc:sldMk cId="2954788265" sldId="268"/>
        </pc:sldMkLst>
        <pc:spChg chg="mod">
          <ac:chgData name="ALBERT LEME DE BRITO" userId="45273cfd-37c9-491d-9c2e-2158dd782cf6" providerId="ADAL" clId="{141333E4-A3F3-46B7-A90A-12674EC51FDB}" dt="2023-11-20T18:04:39.641" v="30" actId="1036"/>
          <ac:spMkLst>
            <pc:docMk/>
            <pc:sldMk cId="2954788265" sldId="268"/>
            <ac:spMk id="5" creationId="{8142C0F1-59B1-2581-9723-1D8726C91846}"/>
          </ac:spMkLst>
        </pc:spChg>
        <pc:spChg chg="mod">
          <ac:chgData name="ALBERT LEME DE BRITO" userId="45273cfd-37c9-491d-9c2e-2158dd782cf6" providerId="ADAL" clId="{141333E4-A3F3-46B7-A90A-12674EC51FDB}" dt="2023-11-20T18:04:39.641" v="30" actId="1036"/>
          <ac:spMkLst>
            <pc:docMk/>
            <pc:sldMk cId="2954788265" sldId="268"/>
            <ac:spMk id="6" creationId="{4552D98A-126E-6D5B-B015-02011CB156E0}"/>
          </ac:spMkLst>
        </pc:spChg>
        <pc:spChg chg="del">
          <ac:chgData name="ALBERT LEME DE BRITO" userId="45273cfd-37c9-491d-9c2e-2158dd782cf6" providerId="ADAL" clId="{141333E4-A3F3-46B7-A90A-12674EC51FDB}" dt="2023-11-20T18:04:00.658" v="4" actId="478"/>
          <ac:spMkLst>
            <pc:docMk/>
            <pc:sldMk cId="2954788265" sldId="268"/>
            <ac:spMk id="7" creationId="{3184B2A4-D09F-FAB0-7579-3B88B415B931}"/>
          </ac:spMkLst>
        </pc:spChg>
        <pc:picChg chg="mod">
          <ac:chgData name="ALBERT LEME DE BRITO" userId="45273cfd-37c9-491d-9c2e-2158dd782cf6" providerId="ADAL" clId="{141333E4-A3F3-46B7-A90A-12674EC51FDB}" dt="2023-11-20T18:04:39.641" v="30" actId="1036"/>
          <ac:picMkLst>
            <pc:docMk/>
            <pc:sldMk cId="2954788265" sldId="268"/>
            <ac:picMk id="8" creationId="{B30B0253-F082-1A60-9E1E-C3D2F9C1C3A7}"/>
          </ac:picMkLst>
        </pc:picChg>
        <pc:picChg chg="add mod">
          <ac:chgData name="ALBERT LEME DE BRITO" userId="45273cfd-37c9-491d-9c2e-2158dd782cf6" providerId="ADAL" clId="{141333E4-A3F3-46B7-A90A-12674EC51FDB}" dt="2023-11-20T18:04:52.364" v="32" actId="1076"/>
          <ac:picMkLst>
            <pc:docMk/>
            <pc:sldMk cId="2954788265" sldId="268"/>
            <ac:picMk id="9" creationId="{EF638EB0-0596-AD3A-6463-DB7CC431080C}"/>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ata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image" Target="../media/image1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rawing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C3CCF5-4C68-4B11-B485-94B1969A20DF}" type="doc">
      <dgm:prSet loTypeId="urn:microsoft.com/office/officeart/2005/8/layout/list1" loCatId="list" qsTypeId="urn:microsoft.com/office/officeart/2005/8/quickstyle/simple1" qsCatId="simple" csTypeId="urn:microsoft.com/office/officeart/2005/8/colors/accent0_1" csCatId="mainScheme" phldr="1"/>
      <dgm:spPr/>
      <dgm:t>
        <a:bodyPr/>
        <a:lstStyle/>
        <a:p>
          <a:endParaRPr lang="pt-BR"/>
        </a:p>
      </dgm:t>
    </dgm:pt>
    <dgm:pt modelId="{915D0334-EFBA-45D0-B32E-3CBA981D046E}">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Facilitação da Conexão</a:t>
          </a:r>
          <a:endParaRPr lang="pt-BR" b="1" i="1" dirty="0"/>
        </a:p>
      </dgm:t>
    </dgm:pt>
    <dgm:pt modelId="{359A3765-F2C0-4E68-8A0E-8ED599D10B5E}" type="parTrans" cxnId="{2FCAB2A7-1468-4B1F-8473-754198B2B6AA}">
      <dgm:prSet/>
      <dgm:spPr/>
      <dgm:t>
        <a:bodyPr/>
        <a:lstStyle/>
        <a:p>
          <a:endParaRPr lang="pt-BR"/>
        </a:p>
      </dgm:t>
    </dgm:pt>
    <dgm:pt modelId="{6407EED5-9D4E-4A9E-A7A2-88793A4F4885}" type="sibTrans" cxnId="{2FCAB2A7-1468-4B1F-8473-754198B2B6AA}">
      <dgm:prSet/>
      <dgm:spPr/>
      <dgm:t>
        <a:bodyPr/>
        <a:lstStyle/>
        <a:p>
          <a:endParaRPr lang="pt-BR"/>
        </a:p>
      </dgm:t>
    </dgm:pt>
    <dgm:pt modelId="{B2D8E6D4-030A-40E2-BEAD-017852CC806F}">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Incentivo à Prática Esportiva</a:t>
          </a:r>
          <a:endParaRPr lang="pt-BR" b="1" i="1" dirty="0"/>
        </a:p>
      </dgm:t>
    </dgm:pt>
    <dgm:pt modelId="{5D59C890-43B5-45CB-81B6-A02134929CA1}" type="parTrans" cxnId="{07E22CCE-24D3-4CD1-A1E3-A089769EFE6E}">
      <dgm:prSet/>
      <dgm:spPr/>
      <dgm:t>
        <a:bodyPr/>
        <a:lstStyle/>
        <a:p>
          <a:endParaRPr lang="pt-BR"/>
        </a:p>
      </dgm:t>
    </dgm:pt>
    <dgm:pt modelId="{AA7F5B4F-A00B-432D-B29E-EF745AD46F2C}" type="sibTrans" cxnId="{07E22CCE-24D3-4CD1-A1E3-A089769EFE6E}">
      <dgm:prSet/>
      <dgm:spPr/>
      <dgm:t>
        <a:bodyPr/>
        <a:lstStyle/>
        <a:p>
          <a:endParaRPr lang="pt-BR"/>
        </a:p>
      </dgm:t>
    </dgm:pt>
    <dgm:pt modelId="{CA7CD07E-5D00-430C-9E09-8B4A323A9992}">
      <dgm:prSet phldrT="[Texto]"/>
      <dgm:spPr/>
      <dgm:t>
        <a:bodyPr/>
        <a:lstStyle/>
        <a:p>
          <a:pPr>
            <a:buFont typeface="Arial" panose="020B0604020202020204" pitchFamily="34" charset="0"/>
            <a:buChar char="•"/>
          </a:pPr>
          <a:r>
            <a:rPr lang="pt-BR" b="1" i="1" dirty="0">
              <a:effectLst/>
              <a:latin typeface="Arial" panose="020B0604020202020204" pitchFamily="34" charset="0"/>
              <a:cs typeface="Arial" panose="020B0604020202020204" pitchFamily="34" charset="0"/>
            </a:rPr>
            <a:t>Personalização e Compatibilidade</a:t>
          </a:r>
          <a:endParaRPr lang="pt-BR" b="1" i="1" dirty="0"/>
        </a:p>
      </dgm:t>
    </dgm:pt>
    <dgm:pt modelId="{57EA7E4E-8B14-4163-9A80-20EC52808565}" type="parTrans" cxnId="{E19DEFB9-2906-4A52-8882-76517147FCA4}">
      <dgm:prSet/>
      <dgm:spPr/>
      <dgm:t>
        <a:bodyPr/>
        <a:lstStyle/>
        <a:p>
          <a:endParaRPr lang="pt-BR"/>
        </a:p>
      </dgm:t>
    </dgm:pt>
    <dgm:pt modelId="{AA89EB67-B5B5-4BA9-A705-082EB3E76ABC}" type="sibTrans" cxnId="{E19DEFB9-2906-4A52-8882-76517147FCA4}">
      <dgm:prSet/>
      <dgm:spPr/>
      <dgm:t>
        <a:bodyPr/>
        <a:lstStyle/>
        <a:p>
          <a:endParaRPr lang="pt-BR"/>
        </a:p>
      </dgm:t>
    </dgm:pt>
    <dgm:pt modelId="{A2FBF7D5-FC57-490A-8CB4-F03C46B369F4}">
      <dgm:prSet/>
      <dgm:spPr/>
      <dgm:t>
        <a:bodyPr/>
        <a:lstStyle/>
        <a:p>
          <a:r>
            <a:rPr lang="pt-BR" b="1" i="1">
              <a:effectLst/>
              <a:latin typeface="Arial" panose="020B0604020202020204" pitchFamily="34" charset="0"/>
              <a:cs typeface="Arial" panose="020B0604020202020204" pitchFamily="34" charset="0"/>
            </a:rPr>
            <a:t>Simplicidade no Agendamento</a:t>
          </a:r>
          <a:endParaRPr lang="pt-BR" b="1" i="1" dirty="0">
            <a:effectLst/>
            <a:latin typeface="Arial" panose="020B0604020202020204" pitchFamily="34" charset="0"/>
            <a:cs typeface="Arial" panose="020B0604020202020204" pitchFamily="34" charset="0"/>
          </a:endParaRPr>
        </a:p>
      </dgm:t>
    </dgm:pt>
    <dgm:pt modelId="{6E165868-7B69-4096-BA31-D0360D85AB32}" type="parTrans" cxnId="{2A00F52D-3EEF-4123-8C38-94EE2E9C7CAF}">
      <dgm:prSet/>
      <dgm:spPr/>
      <dgm:t>
        <a:bodyPr/>
        <a:lstStyle/>
        <a:p>
          <a:endParaRPr lang="pt-BR"/>
        </a:p>
      </dgm:t>
    </dgm:pt>
    <dgm:pt modelId="{77A04F0E-9422-419D-BFED-301D56D3F8B8}" type="sibTrans" cxnId="{2A00F52D-3EEF-4123-8C38-94EE2E9C7CAF}">
      <dgm:prSet/>
      <dgm:spPr/>
      <dgm:t>
        <a:bodyPr/>
        <a:lstStyle/>
        <a:p>
          <a:endParaRPr lang="pt-BR"/>
        </a:p>
      </dgm:t>
    </dgm:pt>
    <dgm:pt modelId="{42515699-9A5D-49CF-A90D-DE5F289A307B}">
      <dgm:prSet/>
      <dgm:spPr/>
      <dgm:t>
        <a:bodyPr/>
        <a:lstStyle/>
        <a:p>
          <a:r>
            <a:rPr lang="pt-BR" b="1" i="1">
              <a:effectLst/>
              <a:latin typeface="Arial" panose="020B0604020202020204" pitchFamily="34" charset="0"/>
              <a:cs typeface="Arial" panose="020B0604020202020204" pitchFamily="34" charset="0"/>
            </a:rPr>
            <a:t>Criação de Comunidade Confiável</a:t>
          </a:r>
          <a:endParaRPr lang="pt-BR" b="1" i="1" dirty="0">
            <a:effectLst/>
            <a:latin typeface="Arial" panose="020B0604020202020204" pitchFamily="34" charset="0"/>
            <a:cs typeface="Arial" panose="020B0604020202020204" pitchFamily="34" charset="0"/>
          </a:endParaRPr>
        </a:p>
      </dgm:t>
    </dgm:pt>
    <dgm:pt modelId="{01F6EDDF-2C57-472D-BA60-9E9911026F58}" type="parTrans" cxnId="{6609B467-F497-4450-972A-D5565D09CAC6}">
      <dgm:prSet/>
      <dgm:spPr/>
      <dgm:t>
        <a:bodyPr/>
        <a:lstStyle/>
        <a:p>
          <a:endParaRPr lang="pt-BR"/>
        </a:p>
      </dgm:t>
    </dgm:pt>
    <dgm:pt modelId="{5508A65D-C7C7-410A-BBA2-31E635CA4D09}" type="sibTrans" cxnId="{6609B467-F497-4450-972A-D5565D09CAC6}">
      <dgm:prSet/>
      <dgm:spPr/>
      <dgm:t>
        <a:bodyPr/>
        <a:lstStyle/>
        <a:p>
          <a:endParaRPr lang="pt-BR"/>
        </a:p>
      </dgm:t>
    </dgm:pt>
    <dgm:pt modelId="{80B238F2-8842-499D-9D3C-0C8E89DDDF5E}">
      <dgm:prSet/>
      <dgm:spPr/>
      <dgm:t>
        <a:bodyPr/>
        <a:lstStyle/>
        <a:p>
          <a:r>
            <a:rPr lang="pt-BR" b="1" i="1">
              <a:effectLst/>
              <a:latin typeface="Arial" panose="020B0604020202020204" pitchFamily="34" charset="0"/>
              <a:cs typeface="Arial" panose="020B0604020202020204" pitchFamily="34" charset="0"/>
            </a:rPr>
            <a:t>Diversificação de Atividades</a:t>
          </a:r>
          <a:endParaRPr lang="pt-BR" b="1" i="1" dirty="0">
            <a:effectLst/>
            <a:latin typeface="Arial" panose="020B0604020202020204" pitchFamily="34" charset="0"/>
            <a:cs typeface="Arial" panose="020B0604020202020204" pitchFamily="34" charset="0"/>
          </a:endParaRPr>
        </a:p>
      </dgm:t>
    </dgm:pt>
    <dgm:pt modelId="{924B99E2-E87C-4D6D-8E56-3DAEB956AAB5}" type="parTrans" cxnId="{051AA8D6-31AA-4C18-99E3-D21C9F783DCA}">
      <dgm:prSet/>
      <dgm:spPr/>
      <dgm:t>
        <a:bodyPr/>
        <a:lstStyle/>
        <a:p>
          <a:endParaRPr lang="pt-BR"/>
        </a:p>
      </dgm:t>
    </dgm:pt>
    <dgm:pt modelId="{05DC958F-DFDB-4E76-BC3F-EC7B5C5E9746}" type="sibTrans" cxnId="{051AA8D6-31AA-4C18-99E3-D21C9F783DCA}">
      <dgm:prSet/>
      <dgm:spPr/>
      <dgm:t>
        <a:bodyPr/>
        <a:lstStyle/>
        <a:p>
          <a:endParaRPr lang="pt-BR"/>
        </a:p>
      </dgm:t>
    </dgm:pt>
    <dgm:pt modelId="{A744BD93-2DD9-4D60-A6C3-4F035E9B0F0F}">
      <dgm:prSet/>
      <dgm:spPr/>
      <dgm:t>
        <a:bodyPr/>
        <a:lstStyle/>
        <a:p>
          <a:r>
            <a:rPr lang="pt-BR" b="1" i="1">
              <a:effectLst/>
              <a:latin typeface="Arial" panose="020B0604020202020204" pitchFamily="34" charset="0"/>
              <a:cs typeface="Arial" panose="020B0604020202020204" pitchFamily="34" charset="0"/>
            </a:rPr>
            <a:t>Promoção da Saúde e Bem-Estar</a:t>
          </a:r>
          <a:endParaRPr lang="pt-BR" b="1" i="1" dirty="0">
            <a:effectLst/>
            <a:latin typeface="Arial" panose="020B0604020202020204" pitchFamily="34" charset="0"/>
            <a:cs typeface="Arial" panose="020B0604020202020204" pitchFamily="34" charset="0"/>
          </a:endParaRPr>
        </a:p>
      </dgm:t>
    </dgm:pt>
    <dgm:pt modelId="{8B38C627-C3C2-4233-8EBD-7E50CF532DB0}" type="parTrans" cxnId="{526296B9-1C13-4BDA-8C74-B3A05BBBD70D}">
      <dgm:prSet/>
      <dgm:spPr/>
      <dgm:t>
        <a:bodyPr/>
        <a:lstStyle/>
        <a:p>
          <a:endParaRPr lang="pt-BR"/>
        </a:p>
      </dgm:t>
    </dgm:pt>
    <dgm:pt modelId="{A69FE24D-5D08-456B-8DCA-35187074660E}" type="sibTrans" cxnId="{526296B9-1C13-4BDA-8C74-B3A05BBBD70D}">
      <dgm:prSet/>
      <dgm:spPr/>
      <dgm:t>
        <a:bodyPr/>
        <a:lstStyle/>
        <a:p>
          <a:endParaRPr lang="pt-BR"/>
        </a:p>
      </dgm:t>
    </dgm:pt>
    <dgm:pt modelId="{26233689-7309-495A-9E0D-5F37EAE07D1E}" type="pres">
      <dgm:prSet presAssocID="{2DC3CCF5-4C68-4B11-B485-94B1969A20DF}" presName="linear" presStyleCnt="0">
        <dgm:presLayoutVars>
          <dgm:dir/>
          <dgm:animLvl val="lvl"/>
          <dgm:resizeHandles val="exact"/>
        </dgm:presLayoutVars>
      </dgm:prSet>
      <dgm:spPr/>
    </dgm:pt>
    <dgm:pt modelId="{17249768-0B8F-493A-A401-C1B860F7D670}" type="pres">
      <dgm:prSet presAssocID="{915D0334-EFBA-45D0-B32E-3CBA981D046E}" presName="parentLin" presStyleCnt="0"/>
      <dgm:spPr/>
    </dgm:pt>
    <dgm:pt modelId="{CDBABCD7-D7B6-4EB8-96E1-DC60C7CE62FB}" type="pres">
      <dgm:prSet presAssocID="{915D0334-EFBA-45D0-B32E-3CBA981D046E}" presName="parentLeftMargin" presStyleLbl="node1" presStyleIdx="0" presStyleCnt="7"/>
      <dgm:spPr/>
    </dgm:pt>
    <dgm:pt modelId="{6AEE6857-1AC8-4F07-A5E5-28748E703C20}" type="pres">
      <dgm:prSet presAssocID="{915D0334-EFBA-45D0-B32E-3CBA981D046E}" presName="parentText" presStyleLbl="node1" presStyleIdx="0" presStyleCnt="7">
        <dgm:presLayoutVars>
          <dgm:chMax val="0"/>
          <dgm:bulletEnabled val="1"/>
        </dgm:presLayoutVars>
      </dgm:prSet>
      <dgm:spPr/>
    </dgm:pt>
    <dgm:pt modelId="{00099F29-19BD-4E5D-BE16-FC904BC4DB94}" type="pres">
      <dgm:prSet presAssocID="{915D0334-EFBA-45D0-B32E-3CBA981D046E}" presName="negativeSpace" presStyleCnt="0"/>
      <dgm:spPr/>
    </dgm:pt>
    <dgm:pt modelId="{67A412F3-7941-4770-B0BB-E2D349D7439C}" type="pres">
      <dgm:prSet presAssocID="{915D0334-EFBA-45D0-B32E-3CBA981D046E}" presName="childText" presStyleLbl="conFgAcc1" presStyleIdx="0" presStyleCnt="7">
        <dgm:presLayoutVars>
          <dgm:bulletEnabled val="1"/>
        </dgm:presLayoutVars>
      </dgm:prSet>
      <dgm:spPr/>
    </dgm:pt>
    <dgm:pt modelId="{54C66C9A-D638-44D9-9A7B-1BA782CA86AB}" type="pres">
      <dgm:prSet presAssocID="{6407EED5-9D4E-4A9E-A7A2-88793A4F4885}" presName="spaceBetweenRectangles" presStyleCnt="0"/>
      <dgm:spPr/>
    </dgm:pt>
    <dgm:pt modelId="{56115814-57D7-497F-BC17-C967ABB696B7}" type="pres">
      <dgm:prSet presAssocID="{B2D8E6D4-030A-40E2-BEAD-017852CC806F}" presName="parentLin" presStyleCnt="0"/>
      <dgm:spPr/>
    </dgm:pt>
    <dgm:pt modelId="{891B007D-7D5C-4304-9878-6495B4A1DBC8}" type="pres">
      <dgm:prSet presAssocID="{B2D8E6D4-030A-40E2-BEAD-017852CC806F}" presName="parentLeftMargin" presStyleLbl="node1" presStyleIdx="0" presStyleCnt="7"/>
      <dgm:spPr/>
    </dgm:pt>
    <dgm:pt modelId="{1174F3F0-206E-4882-80CC-6BB7C7185BC3}" type="pres">
      <dgm:prSet presAssocID="{B2D8E6D4-030A-40E2-BEAD-017852CC806F}" presName="parentText" presStyleLbl="node1" presStyleIdx="1" presStyleCnt="7">
        <dgm:presLayoutVars>
          <dgm:chMax val="0"/>
          <dgm:bulletEnabled val="1"/>
        </dgm:presLayoutVars>
      </dgm:prSet>
      <dgm:spPr/>
    </dgm:pt>
    <dgm:pt modelId="{EDAE04C7-08AB-49F1-9AA4-B4C9B14BA826}" type="pres">
      <dgm:prSet presAssocID="{B2D8E6D4-030A-40E2-BEAD-017852CC806F}" presName="negativeSpace" presStyleCnt="0"/>
      <dgm:spPr/>
    </dgm:pt>
    <dgm:pt modelId="{5792BCC9-B7EA-41A7-ABD8-0A9E4BC9F155}" type="pres">
      <dgm:prSet presAssocID="{B2D8E6D4-030A-40E2-BEAD-017852CC806F}" presName="childText" presStyleLbl="conFgAcc1" presStyleIdx="1" presStyleCnt="7">
        <dgm:presLayoutVars>
          <dgm:bulletEnabled val="1"/>
        </dgm:presLayoutVars>
      </dgm:prSet>
      <dgm:spPr/>
    </dgm:pt>
    <dgm:pt modelId="{5252A468-76F9-4276-9B48-4328F7A9B2A4}" type="pres">
      <dgm:prSet presAssocID="{AA7F5B4F-A00B-432D-B29E-EF745AD46F2C}" presName="spaceBetweenRectangles" presStyleCnt="0"/>
      <dgm:spPr/>
    </dgm:pt>
    <dgm:pt modelId="{968E3B6B-C15D-4ECF-B245-6396EC0626F0}" type="pres">
      <dgm:prSet presAssocID="{CA7CD07E-5D00-430C-9E09-8B4A323A9992}" presName="parentLin" presStyleCnt="0"/>
      <dgm:spPr/>
    </dgm:pt>
    <dgm:pt modelId="{24D06B23-3C21-42E1-97E0-6973B904CF47}" type="pres">
      <dgm:prSet presAssocID="{CA7CD07E-5D00-430C-9E09-8B4A323A9992}" presName="parentLeftMargin" presStyleLbl="node1" presStyleIdx="1" presStyleCnt="7"/>
      <dgm:spPr/>
    </dgm:pt>
    <dgm:pt modelId="{82F20374-4610-4E83-97EE-CE283BF50F43}" type="pres">
      <dgm:prSet presAssocID="{CA7CD07E-5D00-430C-9E09-8B4A323A9992}" presName="parentText" presStyleLbl="node1" presStyleIdx="2" presStyleCnt="7">
        <dgm:presLayoutVars>
          <dgm:chMax val="0"/>
          <dgm:bulletEnabled val="1"/>
        </dgm:presLayoutVars>
      </dgm:prSet>
      <dgm:spPr/>
    </dgm:pt>
    <dgm:pt modelId="{06FDFFE4-76FC-42A5-A195-8B95E8269E99}" type="pres">
      <dgm:prSet presAssocID="{CA7CD07E-5D00-430C-9E09-8B4A323A9992}" presName="negativeSpace" presStyleCnt="0"/>
      <dgm:spPr/>
    </dgm:pt>
    <dgm:pt modelId="{B3530E27-53FD-47E3-A827-6E26C33EE4C1}" type="pres">
      <dgm:prSet presAssocID="{CA7CD07E-5D00-430C-9E09-8B4A323A9992}" presName="childText" presStyleLbl="conFgAcc1" presStyleIdx="2" presStyleCnt="7">
        <dgm:presLayoutVars>
          <dgm:bulletEnabled val="1"/>
        </dgm:presLayoutVars>
      </dgm:prSet>
      <dgm:spPr/>
    </dgm:pt>
    <dgm:pt modelId="{3911161D-6C5B-4BC2-97C7-2B7A74881A84}" type="pres">
      <dgm:prSet presAssocID="{AA89EB67-B5B5-4BA9-A705-082EB3E76ABC}" presName="spaceBetweenRectangles" presStyleCnt="0"/>
      <dgm:spPr/>
    </dgm:pt>
    <dgm:pt modelId="{2903A9D8-F6D0-4FEC-B206-ED5A894EF08C}" type="pres">
      <dgm:prSet presAssocID="{A2FBF7D5-FC57-490A-8CB4-F03C46B369F4}" presName="parentLin" presStyleCnt="0"/>
      <dgm:spPr/>
    </dgm:pt>
    <dgm:pt modelId="{58A4DC1C-400F-4D90-B786-12334B7A45B5}" type="pres">
      <dgm:prSet presAssocID="{A2FBF7D5-FC57-490A-8CB4-F03C46B369F4}" presName="parentLeftMargin" presStyleLbl="node1" presStyleIdx="2" presStyleCnt="7"/>
      <dgm:spPr/>
    </dgm:pt>
    <dgm:pt modelId="{164D904C-6672-4909-94CE-5BFB907F78BD}" type="pres">
      <dgm:prSet presAssocID="{A2FBF7D5-FC57-490A-8CB4-F03C46B369F4}" presName="parentText" presStyleLbl="node1" presStyleIdx="3" presStyleCnt="7">
        <dgm:presLayoutVars>
          <dgm:chMax val="0"/>
          <dgm:bulletEnabled val="1"/>
        </dgm:presLayoutVars>
      </dgm:prSet>
      <dgm:spPr/>
    </dgm:pt>
    <dgm:pt modelId="{C203E084-D88C-4F47-8F44-7AE337B8A5F5}" type="pres">
      <dgm:prSet presAssocID="{A2FBF7D5-FC57-490A-8CB4-F03C46B369F4}" presName="negativeSpace" presStyleCnt="0"/>
      <dgm:spPr/>
    </dgm:pt>
    <dgm:pt modelId="{12A503BC-FF20-45A3-810B-5EF8E074A5EB}" type="pres">
      <dgm:prSet presAssocID="{A2FBF7D5-FC57-490A-8CB4-F03C46B369F4}" presName="childText" presStyleLbl="conFgAcc1" presStyleIdx="3" presStyleCnt="7">
        <dgm:presLayoutVars>
          <dgm:bulletEnabled val="1"/>
        </dgm:presLayoutVars>
      </dgm:prSet>
      <dgm:spPr/>
    </dgm:pt>
    <dgm:pt modelId="{B7914A36-070D-4454-8C15-DC208C7DEE15}" type="pres">
      <dgm:prSet presAssocID="{77A04F0E-9422-419D-BFED-301D56D3F8B8}" presName="spaceBetweenRectangles" presStyleCnt="0"/>
      <dgm:spPr/>
    </dgm:pt>
    <dgm:pt modelId="{91CCC846-007A-4600-A1C9-9ED74C15944E}" type="pres">
      <dgm:prSet presAssocID="{80B238F2-8842-499D-9D3C-0C8E89DDDF5E}" presName="parentLin" presStyleCnt="0"/>
      <dgm:spPr/>
    </dgm:pt>
    <dgm:pt modelId="{BBD4E386-BC10-4BF9-924D-43778944A23A}" type="pres">
      <dgm:prSet presAssocID="{80B238F2-8842-499D-9D3C-0C8E89DDDF5E}" presName="parentLeftMargin" presStyleLbl="node1" presStyleIdx="3" presStyleCnt="7"/>
      <dgm:spPr/>
    </dgm:pt>
    <dgm:pt modelId="{6F2E44F6-1B65-417D-B311-3EBD0E587B16}" type="pres">
      <dgm:prSet presAssocID="{80B238F2-8842-499D-9D3C-0C8E89DDDF5E}" presName="parentText" presStyleLbl="node1" presStyleIdx="4" presStyleCnt="7">
        <dgm:presLayoutVars>
          <dgm:chMax val="0"/>
          <dgm:bulletEnabled val="1"/>
        </dgm:presLayoutVars>
      </dgm:prSet>
      <dgm:spPr/>
    </dgm:pt>
    <dgm:pt modelId="{45A88348-F614-44E0-A245-D24DFF32881A}" type="pres">
      <dgm:prSet presAssocID="{80B238F2-8842-499D-9D3C-0C8E89DDDF5E}" presName="negativeSpace" presStyleCnt="0"/>
      <dgm:spPr/>
    </dgm:pt>
    <dgm:pt modelId="{326CEC61-88BF-4819-ACFF-C9D7A3A0E49B}" type="pres">
      <dgm:prSet presAssocID="{80B238F2-8842-499D-9D3C-0C8E89DDDF5E}" presName="childText" presStyleLbl="conFgAcc1" presStyleIdx="4" presStyleCnt="7">
        <dgm:presLayoutVars>
          <dgm:bulletEnabled val="1"/>
        </dgm:presLayoutVars>
      </dgm:prSet>
      <dgm:spPr/>
    </dgm:pt>
    <dgm:pt modelId="{B0FA03EB-E359-4901-BB76-CD6C78E6A73D}" type="pres">
      <dgm:prSet presAssocID="{05DC958F-DFDB-4E76-BC3F-EC7B5C5E9746}" presName="spaceBetweenRectangles" presStyleCnt="0"/>
      <dgm:spPr/>
    </dgm:pt>
    <dgm:pt modelId="{41488B3A-7299-4A1C-A906-DF0FA8910FBC}" type="pres">
      <dgm:prSet presAssocID="{42515699-9A5D-49CF-A90D-DE5F289A307B}" presName="parentLin" presStyleCnt="0"/>
      <dgm:spPr/>
    </dgm:pt>
    <dgm:pt modelId="{C9397935-DC09-4F76-B13D-A6EED295F14E}" type="pres">
      <dgm:prSet presAssocID="{42515699-9A5D-49CF-A90D-DE5F289A307B}" presName="parentLeftMargin" presStyleLbl="node1" presStyleIdx="4" presStyleCnt="7"/>
      <dgm:spPr/>
    </dgm:pt>
    <dgm:pt modelId="{B19AFF77-14A9-4482-8CBB-1B03AEE14A95}" type="pres">
      <dgm:prSet presAssocID="{42515699-9A5D-49CF-A90D-DE5F289A307B}" presName="parentText" presStyleLbl="node1" presStyleIdx="5" presStyleCnt="7">
        <dgm:presLayoutVars>
          <dgm:chMax val="0"/>
          <dgm:bulletEnabled val="1"/>
        </dgm:presLayoutVars>
      </dgm:prSet>
      <dgm:spPr/>
    </dgm:pt>
    <dgm:pt modelId="{A83857CA-4D71-4254-A57B-50F1A4210BF7}" type="pres">
      <dgm:prSet presAssocID="{42515699-9A5D-49CF-A90D-DE5F289A307B}" presName="negativeSpace" presStyleCnt="0"/>
      <dgm:spPr/>
    </dgm:pt>
    <dgm:pt modelId="{ACE7A9A6-6659-4AC5-80EF-A3681EEA27BA}" type="pres">
      <dgm:prSet presAssocID="{42515699-9A5D-49CF-A90D-DE5F289A307B}" presName="childText" presStyleLbl="conFgAcc1" presStyleIdx="5" presStyleCnt="7">
        <dgm:presLayoutVars>
          <dgm:bulletEnabled val="1"/>
        </dgm:presLayoutVars>
      </dgm:prSet>
      <dgm:spPr/>
    </dgm:pt>
    <dgm:pt modelId="{48E5714F-3985-4E42-9BBD-D41464524AAE}" type="pres">
      <dgm:prSet presAssocID="{5508A65D-C7C7-410A-BBA2-31E635CA4D09}" presName="spaceBetweenRectangles" presStyleCnt="0"/>
      <dgm:spPr/>
    </dgm:pt>
    <dgm:pt modelId="{F02E823E-7843-41E0-87E9-B7AF6ED5DB50}" type="pres">
      <dgm:prSet presAssocID="{A744BD93-2DD9-4D60-A6C3-4F035E9B0F0F}" presName="parentLin" presStyleCnt="0"/>
      <dgm:spPr/>
    </dgm:pt>
    <dgm:pt modelId="{C21F808A-88E4-474B-91F8-CCA06BE37B7C}" type="pres">
      <dgm:prSet presAssocID="{A744BD93-2DD9-4D60-A6C3-4F035E9B0F0F}" presName="parentLeftMargin" presStyleLbl="node1" presStyleIdx="5" presStyleCnt="7"/>
      <dgm:spPr/>
    </dgm:pt>
    <dgm:pt modelId="{5D211021-D500-4861-B485-5D341C4CE7B9}" type="pres">
      <dgm:prSet presAssocID="{A744BD93-2DD9-4D60-A6C3-4F035E9B0F0F}" presName="parentText" presStyleLbl="node1" presStyleIdx="6" presStyleCnt="7">
        <dgm:presLayoutVars>
          <dgm:chMax val="0"/>
          <dgm:bulletEnabled val="1"/>
        </dgm:presLayoutVars>
      </dgm:prSet>
      <dgm:spPr/>
    </dgm:pt>
    <dgm:pt modelId="{0C8B3746-EAEC-4E77-BB92-60D56A724181}" type="pres">
      <dgm:prSet presAssocID="{A744BD93-2DD9-4D60-A6C3-4F035E9B0F0F}" presName="negativeSpace" presStyleCnt="0"/>
      <dgm:spPr/>
    </dgm:pt>
    <dgm:pt modelId="{A0CC3070-8130-4F2C-87A6-779092AC5068}" type="pres">
      <dgm:prSet presAssocID="{A744BD93-2DD9-4D60-A6C3-4F035E9B0F0F}" presName="childText" presStyleLbl="conFgAcc1" presStyleIdx="6" presStyleCnt="7">
        <dgm:presLayoutVars>
          <dgm:bulletEnabled val="1"/>
        </dgm:presLayoutVars>
      </dgm:prSet>
      <dgm:spPr/>
    </dgm:pt>
  </dgm:ptLst>
  <dgm:cxnLst>
    <dgm:cxn modelId="{BCCD1E0D-BB05-4607-BBEA-C66994D5E10E}" type="presOf" srcId="{CA7CD07E-5D00-430C-9E09-8B4A323A9992}" destId="{24D06B23-3C21-42E1-97E0-6973B904CF47}" srcOrd="0" destOrd="0" presId="urn:microsoft.com/office/officeart/2005/8/layout/list1"/>
    <dgm:cxn modelId="{2A00F52D-3EEF-4123-8C38-94EE2E9C7CAF}" srcId="{2DC3CCF5-4C68-4B11-B485-94B1969A20DF}" destId="{A2FBF7D5-FC57-490A-8CB4-F03C46B369F4}" srcOrd="3" destOrd="0" parTransId="{6E165868-7B69-4096-BA31-D0360D85AB32}" sibTransId="{77A04F0E-9422-419D-BFED-301D56D3F8B8}"/>
    <dgm:cxn modelId="{3BA09D3E-F3A2-439E-AECD-764CC055F3C1}" type="presOf" srcId="{A2FBF7D5-FC57-490A-8CB4-F03C46B369F4}" destId="{58A4DC1C-400F-4D90-B786-12334B7A45B5}" srcOrd="0" destOrd="0" presId="urn:microsoft.com/office/officeart/2005/8/layout/list1"/>
    <dgm:cxn modelId="{6609B467-F497-4450-972A-D5565D09CAC6}" srcId="{2DC3CCF5-4C68-4B11-B485-94B1969A20DF}" destId="{42515699-9A5D-49CF-A90D-DE5F289A307B}" srcOrd="5" destOrd="0" parTransId="{01F6EDDF-2C57-472D-BA60-9E9911026F58}" sibTransId="{5508A65D-C7C7-410A-BBA2-31E635CA4D09}"/>
    <dgm:cxn modelId="{292CB448-6A3F-4D22-8769-12A28E8B896D}" type="presOf" srcId="{CA7CD07E-5D00-430C-9E09-8B4A323A9992}" destId="{82F20374-4610-4E83-97EE-CE283BF50F43}" srcOrd="1" destOrd="0" presId="urn:microsoft.com/office/officeart/2005/8/layout/list1"/>
    <dgm:cxn modelId="{583FD64E-EA72-41C0-99D8-0DBA6AD3778F}" type="presOf" srcId="{42515699-9A5D-49CF-A90D-DE5F289A307B}" destId="{B19AFF77-14A9-4482-8CBB-1B03AEE14A95}" srcOrd="1" destOrd="0" presId="urn:microsoft.com/office/officeart/2005/8/layout/list1"/>
    <dgm:cxn modelId="{5DA75F71-B78B-4BE8-B1E3-E4EDB3C1C992}" type="presOf" srcId="{80B238F2-8842-499D-9D3C-0C8E89DDDF5E}" destId="{6F2E44F6-1B65-417D-B311-3EBD0E587B16}" srcOrd="1" destOrd="0" presId="urn:microsoft.com/office/officeart/2005/8/layout/list1"/>
    <dgm:cxn modelId="{E7C6F880-5A25-49FA-B747-2FDDBDA49527}" type="presOf" srcId="{915D0334-EFBA-45D0-B32E-3CBA981D046E}" destId="{6AEE6857-1AC8-4F07-A5E5-28748E703C20}" srcOrd="1" destOrd="0" presId="urn:microsoft.com/office/officeart/2005/8/layout/list1"/>
    <dgm:cxn modelId="{4B6B2A89-E58B-4EA6-9345-1044F6108F78}" type="presOf" srcId="{80B238F2-8842-499D-9D3C-0C8E89DDDF5E}" destId="{BBD4E386-BC10-4BF9-924D-43778944A23A}" srcOrd="0" destOrd="0" presId="urn:microsoft.com/office/officeart/2005/8/layout/list1"/>
    <dgm:cxn modelId="{5BA2C299-93CC-40ED-9963-824DE4639BD5}" type="presOf" srcId="{A744BD93-2DD9-4D60-A6C3-4F035E9B0F0F}" destId="{5D211021-D500-4861-B485-5D341C4CE7B9}" srcOrd="1" destOrd="0" presId="urn:microsoft.com/office/officeart/2005/8/layout/list1"/>
    <dgm:cxn modelId="{334B869D-E047-44DA-9C4F-D5F83B50394B}" type="presOf" srcId="{915D0334-EFBA-45D0-B32E-3CBA981D046E}" destId="{CDBABCD7-D7B6-4EB8-96E1-DC60C7CE62FB}" srcOrd="0" destOrd="0" presId="urn:microsoft.com/office/officeart/2005/8/layout/list1"/>
    <dgm:cxn modelId="{2FCAB2A7-1468-4B1F-8473-754198B2B6AA}" srcId="{2DC3CCF5-4C68-4B11-B485-94B1969A20DF}" destId="{915D0334-EFBA-45D0-B32E-3CBA981D046E}" srcOrd="0" destOrd="0" parTransId="{359A3765-F2C0-4E68-8A0E-8ED599D10B5E}" sibTransId="{6407EED5-9D4E-4A9E-A7A2-88793A4F4885}"/>
    <dgm:cxn modelId="{32CBCCAF-7B9D-497D-A837-B590E3728A1D}" type="presOf" srcId="{A2FBF7D5-FC57-490A-8CB4-F03C46B369F4}" destId="{164D904C-6672-4909-94CE-5BFB907F78BD}" srcOrd="1" destOrd="0" presId="urn:microsoft.com/office/officeart/2005/8/layout/list1"/>
    <dgm:cxn modelId="{6424EDAF-B671-4549-A448-F1039167A387}" type="presOf" srcId="{B2D8E6D4-030A-40E2-BEAD-017852CC806F}" destId="{1174F3F0-206E-4882-80CC-6BB7C7185BC3}" srcOrd="1" destOrd="0" presId="urn:microsoft.com/office/officeart/2005/8/layout/list1"/>
    <dgm:cxn modelId="{7AC0DFB4-DAEF-4445-9CA4-9C26B1B5A8E2}" type="presOf" srcId="{B2D8E6D4-030A-40E2-BEAD-017852CC806F}" destId="{891B007D-7D5C-4304-9878-6495B4A1DBC8}" srcOrd="0" destOrd="0" presId="urn:microsoft.com/office/officeart/2005/8/layout/list1"/>
    <dgm:cxn modelId="{526296B9-1C13-4BDA-8C74-B3A05BBBD70D}" srcId="{2DC3CCF5-4C68-4B11-B485-94B1969A20DF}" destId="{A744BD93-2DD9-4D60-A6C3-4F035E9B0F0F}" srcOrd="6" destOrd="0" parTransId="{8B38C627-C3C2-4233-8EBD-7E50CF532DB0}" sibTransId="{A69FE24D-5D08-456B-8DCA-35187074660E}"/>
    <dgm:cxn modelId="{E19DEFB9-2906-4A52-8882-76517147FCA4}" srcId="{2DC3CCF5-4C68-4B11-B485-94B1969A20DF}" destId="{CA7CD07E-5D00-430C-9E09-8B4A323A9992}" srcOrd="2" destOrd="0" parTransId="{57EA7E4E-8B14-4163-9A80-20EC52808565}" sibTransId="{AA89EB67-B5B5-4BA9-A705-082EB3E76ABC}"/>
    <dgm:cxn modelId="{731E13C0-9B0D-4D28-BFB4-F870737B07C5}" type="presOf" srcId="{42515699-9A5D-49CF-A90D-DE5F289A307B}" destId="{C9397935-DC09-4F76-B13D-A6EED295F14E}" srcOrd="0" destOrd="0" presId="urn:microsoft.com/office/officeart/2005/8/layout/list1"/>
    <dgm:cxn modelId="{E53FDFC7-8C5A-41E1-A6B0-51988A68ABE5}" type="presOf" srcId="{2DC3CCF5-4C68-4B11-B485-94B1969A20DF}" destId="{26233689-7309-495A-9E0D-5F37EAE07D1E}" srcOrd="0" destOrd="0" presId="urn:microsoft.com/office/officeart/2005/8/layout/list1"/>
    <dgm:cxn modelId="{07E22CCE-24D3-4CD1-A1E3-A089769EFE6E}" srcId="{2DC3CCF5-4C68-4B11-B485-94B1969A20DF}" destId="{B2D8E6D4-030A-40E2-BEAD-017852CC806F}" srcOrd="1" destOrd="0" parTransId="{5D59C890-43B5-45CB-81B6-A02134929CA1}" sibTransId="{AA7F5B4F-A00B-432D-B29E-EF745AD46F2C}"/>
    <dgm:cxn modelId="{051AA8D6-31AA-4C18-99E3-D21C9F783DCA}" srcId="{2DC3CCF5-4C68-4B11-B485-94B1969A20DF}" destId="{80B238F2-8842-499D-9D3C-0C8E89DDDF5E}" srcOrd="4" destOrd="0" parTransId="{924B99E2-E87C-4D6D-8E56-3DAEB956AAB5}" sibTransId="{05DC958F-DFDB-4E76-BC3F-EC7B5C5E9746}"/>
    <dgm:cxn modelId="{674AF3F0-E62F-43B4-919A-8368630307FE}" type="presOf" srcId="{A744BD93-2DD9-4D60-A6C3-4F035E9B0F0F}" destId="{C21F808A-88E4-474B-91F8-CCA06BE37B7C}" srcOrd="0" destOrd="0" presId="urn:microsoft.com/office/officeart/2005/8/layout/list1"/>
    <dgm:cxn modelId="{6D826CDC-8F38-4C63-8F9B-03ED2D2F3301}" type="presParOf" srcId="{26233689-7309-495A-9E0D-5F37EAE07D1E}" destId="{17249768-0B8F-493A-A401-C1B860F7D670}" srcOrd="0" destOrd="0" presId="urn:microsoft.com/office/officeart/2005/8/layout/list1"/>
    <dgm:cxn modelId="{1CE78C7D-AC4F-45D8-8912-954241DC2923}" type="presParOf" srcId="{17249768-0B8F-493A-A401-C1B860F7D670}" destId="{CDBABCD7-D7B6-4EB8-96E1-DC60C7CE62FB}" srcOrd="0" destOrd="0" presId="urn:microsoft.com/office/officeart/2005/8/layout/list1"/>
    <dgm:cxn modelId="{FE17D26D-C38B-413A-AC62-ED2737914B6B}" type="presParOf" srcId="{17249768-0B8F-493A-A401-C1B860F7D670}" destId="{6AEE6857-1AC8-4F07-A5E5-28748E703C20}" srcOrd="1" destOrd="0" presId="urn:microsoft.com/office/officeart/2005/8/layout/list1"/>
    <dgm:cxn modelId="{F32C4490-E6E6-4147-B8A6-7041161FC022}" type="presParOf" srcId="{26233689-7309-495A-9E0D-5F37EAE07D1E}" destId="{00099F29-19BD-4E5D-BE16-FC904BC4DB94}" srcOrd="1" destOrd="0" presId="urn:microsoft.com/office/officeart/2005/8/layout/list1"/>
    <dgm:cxn modelId="{C036D61B-2BCD-4C52-8E6B-6EB3A8058149}" type="presParOf" srcId="{26233689-7309-495A-9E0D-5F37EAE07D1E}" destId="{67A412F3-7941-4770-B0BB-E2D349D7439C}" srcOrd="2" destOrd="0" presId="urn:microsoft.com/office/officeart/2005/8/layout/list1"/>
    <dgm:cxn modelId="{DBBBD365-9ACC-4CD4-BDC8-619B0DE42665}" type="presParOf" srcId="{26233689-7309-495A-9E0D-5F37EAE07D1E}" destId="{54C66C9A-D638-44D9-9A7B-1BA782CA86AB}" srcOrd="3" destOrd="0" presId="urn:microsoft.com/office/officeart/2005/8/layout/list1"/>
    <dgm:cxn modelId="{F828F08B-2FF9-4E5E-AC50-8244D66761D3}" type="presParOf" srcId="{26233689-7309-495A-9E0D-5F37EAE07D1E}" destId="{56115814-57D7-497F-BC17-C967ABB696B7}" srcOrd="4" destOrd="0" presId="urn:microsoft.com/office/officeart/2005/8/layout/list1"/>
    <dgm:cxn modelId="{87F05930-35A2-4777-BDB4-6148EC89E086}" type="presParOf" srcId="{56115814-57D7-497F-BC17-C967ABB696B7}" destId="{891B007D-7D5C-4304-9878-6495B4A1DBC8}" srcOrd="0" destOrd="0" presId="urn:microsoft.com/office/officeart/2005/8/layout/list1"/>
    <dgm:cxn modelId="{CFAFE0CD-8A16-46C8-8CDE-ECE7D4AF30DF}" type="presParOf" srcId="{56115814-57D7-497F-BC17-C967ABB696B7}" destId="{1174F3F0-206E-4882-80CC-6BB7C7185BC3}" srcOrd="1" destOrd="0" presId="urn:microsoft.com/office/officeart/2005/8/layout/list1"/>
    <dgm:cxn modelId="{403534B9-F29D-41C9-8581-B06EFE5EF05C}" type="presParOf" srcId="{26233689-7309-495A-9E0D-5F37EAE07D1E}" destId="{EDAE04C7-08AB-49F1-9AA4-B4C9B14BA826}" srcOrd="5" destOrd="0" presId="urn:microsoft.com/office/officeart/2005/8/layout/list1"/>
    <dgm:cxn modelId="{2DBBB4B6-7A1E-4E2B-BE57-0AB0087DB292}" type="presParOf" srcId="{26233689-7309-495A-9E0D-5F37EAE07D1E}" destId="{5792BCC9-B7EA-41A7-ABD8-0A9E4BC9F155}" srcOrd="6" destOrd="0" presId="urn:microsoft.com/office/officeart/2005/8/layout/list1"/>
    <dgm:cxn modelId="{602DA123-B5FD-4AE6-9A59-94813BD90837}" type="presParOf" srcId="{26233689-7309-495A-9E0D-5F37EAE07D1E}" destId="{5252A468-76F9-4276-9B48-4328F7A9B2A4}" srcOrd="7" destOrd="0" presId="urn:microsoft.com/office/officeart/2005/8/layout/list1"/>
    <dgm:cxn modelId="{54F356FA-A047-4420-8EB8-F744010A4186}" type="presParOf" srcId="{26233689-7309-495A-9E0D-5F37EAE07D1E}" destId="{968E3B6B-C15D-4ECF-B245-6396EC0626F0}" srcOrd="8" destOrd="0" presId="urn:microsoft.com/office/officeart/2005/8/layout/list1"/>
    <dgm:cxn modelId="{64DFDB06-9A4A-4F04-8168-8E7FD3009F10}" type="presParOf" srcId="{968E3B6B-C15D-4ECF-B245-6396EC0626F0}" destId="{24D06B23-3C21-42E1-97E0-6973B904CF47}" srcOrd="0" destOrd="0" presId="urn:microsoft.com/office/officeart/2005/8/layout/list1"/>
    <dgm:cxn modelId="{4A26427A-25C5-4FCC-88C6-F848E1EAB90F}" type="presParOf" srcId="{968E3B6B-C15D-4ECF-B245-6396EC0626F0}" destId="{82F20374-4610-4E83-97EE-CE283BF50F43}" srcOrd="1" destOrd="0" presId="urn:microsoft.com/office/officeart/2005/8/layout/list1"/>
    <dgm:cxn modelId="{FA08A8FF-4201-41D2-8E25-EC973CF674B8}" type="presParOf" srcId="{26233689-7309-495A-9E0D-5F37EAE07D1E}" destId="{06FDFFE4-76FC-42A5-A195-8B95E8269E99}" srcOrd="9" destOrd="0" presId="urn:microsoft.com/office/officeart/2005/8/layout/list1"/>
    <dgm:cxn modelId="{B023B6D8-DB33-4119-A9A7-233D6B8DF9D8}" type="presParOf" srcId="{26233689-7309-495A-9E0D-5F37EAE07D1E}" destId="{B3530E27-53FD-47E3-A827-6E26C33EE4C1}" srcOrd="10" destOrd="0" presId="urn:microsoft.com/office/officeart/2005/8/layout/list1"/>
    <dgm:cxn modelId="{2DA214BC-75E5-4FB3-A617-33C14057B27D}" type="presParOf" srcId="{26233689-7309-495A-9E0D-5F37EAE07D1E}" destId="{3911161D-6C5B-4BC2-97C7-2B7A74881A84}" srcOrd="11" destOrd="0" presId="urn:microsoft.com/office/officeart/2005/8/layout/list1"/>
    <dgm:cxn modelId="{8C37879C-432E-44A2-AA32-5BF6054F9D27}" type="presParOf" srcId="{26233689-7309-495A-9E0D-5F37EAE07D1E}" destId="{2903A9D8-F6D0-4FEC-B206-ED5A894EF08C}" srcOrd="12" destOrd="0" presId="urn:microsoft.com/office/officeart/2005/8/layout/list1"/>
    <dgm:cxn modelId="{FCB17DAF-8CDA-46D4-8027-4795F1E19F75}" type="presParOf" srcId="{2903A9D8-F6D0-4FEC-B206-ED5A894EF08C}" destId="{58A4DC1C-400F-4D90-B786-12334B7A45B5}" srcOrd="0" destOrd="0" presId="urn:microsoft.com/office/officeart/2005/8/layout/list1"/>
    <dgm:cxn modelId="{3D6B5A0E-A054-4FF3-9021-1833B50E4EB8}" type="presParOf" srcId="{2903A9D8-F6D0-4FEC-B206-ED5A894EF08C}" destId="{164D904C-6672-4909-94CE-5BFB907F78BD}" srcOrd="1" destOrd="0" presId="urn:microsoft.com/office/officeart/2005/8/layout/list1"/>
    <dgm:cxn modelId="{C965E495-9A2C-4655-80AB-CCEAED4F20B3}" type="presParOf" srcId="{26233689-7309-495A-9E0D-5F37EAE07D1E}" destId="{C203E084-D88C-4F47-8F44-7AE337B8A5F5}" srcOrd="13" destOrd="0" presId="urn:microsoft.com/office/officeart/2005/8/layout/list1"/>
    <dgm:cxn modelId="{1656EF02-F7A9-45DE-B04D-3177D248252E}" type="presParOf" srcId="{26233689-7309-495A-9E0D-5F37EAE07D1E}" destId="{12A503BC-FF20-45A3-810B-5EF8E074A5EB}" srcOrd="14" destOrd="0" presId="urn:microsoft.com/office/officeart/2005/8/layout/list1"/>
    <dgm:cxn modelId="{CE1B7892-BB5A-4F1A-AB65-6050650858F7}" type="presParOf" srcId="{26233689-7309-495A-9E0D-5F37EAE07D1E}" destId="{B7914A36-070D-4454-8C15-DC208C7DEE15}" srcOrd="15" destOrd="0" presId="urn:microsoft.com/office/officeart/2005/8/layout/list1"/>
    <dgm:cxn modelId="{C61F33C5-9BB9-4BD4-A848-6E6162AD5D14}" type="presParOf" srcId="{26233689-7309-495A-9E0D-5F37EAE07D1E}" destId="{91CCC846-007A-4600-A1C9-9ED74C15944E}" srcOrd="16" destOrd="0" presId="urn:microsoft.com/office/officeart/2005/8/layout/list1"/>
    <dgm:cxn modelId="{6B3C5305-E6D0-4B69-9F9F-0BEEFBA35AC0}" type="presParOf" srcId="{91CCC846-007A-4600-A1C9-9ED74C15944E}" destId="{BBD4E386-BC10-4BF9-924D-43778944A23A}" srcOrd="0" destOrd="0" presId="urn:microsoft.com/office/officeart/2005/8/layout/list1"/>
    <dgm:cxn modelId="{7D745DE8-4772-4AA3-8BBC-0A6E4325D76E}" type="presParOf" srcId="{91CCC846-007A-4600-A1C9-9ED74C15944E}" destId="{6F2E44F6-1B65-417D-B311-3EBD0E587B16}" srcOrd="1" destOrd="0" presId="urn:microsoft.com/office/officeart/2005/8/layout/list1"/>
    <dgm:cxn modelId="{0B68B60E-A7C0-4FE5-94A3-A604ED5614A0}" type="presParOf" srcId="{26233689-7309-495A-9E0D-5F37EAE07D1E}" destId="{45A88348-F614-44E0-A245-D24DFF32881A}" srcOrd="17" destOrd="0" presId="urn:microsoft.com/office/officeart/2005/8/layout/list1"/>
    <dgm:cxn modelId="{BD63F277-5372-4BC3-89F4-478DB2E1B8F4}" type="presParOf" srcId="{26233689-7309-495A-9E0D-5F37EAE07D1E}" destId="{326CEC61-88BF-4819-ACFF-C9D7A3A0E49B}" srcOrd="18" destOrd="0" presId="urn:microsoft.com/office/officeart/2005/8/layout/list1"/>
    <dgm:cxn modelId="{D1BCF15E-BABC-4D05-AEBC-D9E9394C34C4}" type="presParOf" srcId="{26233689-7309-495A-9E0D-5F37EAE07D1E}" destId="{B0FA03EB-E359-4901-BB76-CD6C78E6A73D}" srcOrd="19" destOrd="0" presId="urn:microsoft.com/office/officeart/2005/8/layout/list1"/>
    <dgm:cxn modelId="{C4EEFAA3-C31F-4F92-A839-BCC112C98139}" type="presParOf" srcId="{26233689-7309-495A-9E0D-5F37EAE07D1E}" destId="{41488B3A-7299-4A1C-A906-DF0FA8910FBC}" srcOrd="20" destOrd="0" presId="urn:microsoft.com/office/officeart/2005/8/layout/list1"/>
    <dgm:cxn modelId="{A31F384A-16E8-4809-AE29-FEDED82903DF}" type="presParOf" srcId="{41488B3A-7299-4A1C-A906-DF0FA8910FBC}" destId="{C9397935-DC09-4F76-B13D-A6EED295F14E}" srcOrd="0" destOrd="0" presId="urn:microsoft.com/office/officeart/2005/8/layout/list1"/>
    <dgm:cxn modelId="{3B16346A-A984-423D-8FEF-30D545E74714}" type="presParOf" srcId="{41488B3A-7299-4A1C-A906-DF0FA8910FBC}" destId="{B19AFF77-14A9-4482-8CBB-1B03AEE14A95}" srcOrd="1" destOrd="0" presId="urn:microsoft.com/office/officeart/2005/8/layout/list1"/>
    <dgm:cxn modelId="{FB246F7C-CB72-417B-97B4-C20C68E24A7C}" type="presParOf" srcId="{26233689-7309-495A-9E0D-5F37EAE07D1E}" destId="{A83857CA-4D71-4254-A57B-50F1A4210BF7}" srcOrd="21" destOrd="0" presId="urn:microsoft.com/office/officeart/2005/8/layout/list1"/>
    <dgm:cxn modelId="{62B3C7B5-6E98-4F1A-BDF7-952BB23FFEF6}" type="presParOf" srcId="{26233689-7309-495A-9E0D-5F37EAE07D1E}" destId="{ACE7A9A6-6659-4AC5-80EF-A3681EEA27BA}" srcOrd="22" destOrd="0" presId="urn:microsoft.com/office/officeart/2005/8/layout/list1"/>
    <dgm:cxn modelId="{F56D82F8-A9A3-49CE-A838-A9B9EAB25340}" type="presParOf" srcId="{26233689-7309-495A-9E0D-5F37EAE07D1E}" destId="{48E5714F-3985-4E42-9BBD-D41464524AAE}" srcOrd="23" destOrd="0" presId="urn:microsoft.com/office/officeart/2005/8/layout/list1"/>
    <dgm:cxn modelId="{EED4A443-86A2-4157-AC12-16C5731744AA}" type="presParOf" srcId="{26233689-7309-495A-9E0D-5F37EAE07D1E}" destId="{F02E823E-7843-41E0-87E9-B7AF6ED5DB50}" srcOrd="24" destOrd="0" presId="urn:microsoft.com/office/officeart/2005/8/layout/list1"/>
    <dgm:cxn modelId="{AA25FECA-63E6-4315-9252-143F4765D6B6}" type="presParOf" srcId="{F02E823E-7843-41E0-87E9-B7AF6ED5DB50}" destId="{C21F808A-88E4-474B-91F8-CCA06BE37B7C}" srcOrd="0" destOrd="0" presId="urn:microsoft.com/office/officeart/2005/8/layout/list1"/>
    <dgm:cxn modelId="{F0EBD3FC-8304-4D5A-B236-390403B301E9}" type="presParOf" srcId="{F02E823E-7843-41E0-87E9-B7AF6ED5DB50}" destId="{5D211021-D500-4861-B485-5D341C4CE7B9}" srcOrd="1" destOrd="0" presId="urn:microsoft.com/office/officeart/2005/8/layout/list1"/>
    <dgm:cxn modelId="{4E80CCBF-745E-4506-BBA2-78D5F62B5BA1}" type="presParOf" srcId="{26233689-7309-495A-9E0D-5F37EAE07D1E}" destId="{0C8B3746-EAEC-4E77-BB92-60D56A724181}" srcOrd="25" destOrd="0" presId="urn:microsoft.com/office/officeart/2005/8/layout/list1"/>
    <dgm:cxn modelId="{AC5514B1-406E-4C26-AFC9-631E4A6E1429}" type="presParOf" srcId="{26233689-7309-495A-9E0D-5F37EAE07D1E}" destId="{A0CC3070-8130-4F2C-87A6-779092AC5068}" srcOrd="2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2A13B6-02E8-49BD-B956-2D69B112A4F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pt-BR"/>
        </a:p>
      </dgm:t>
    </dgm:pt>
    <dgm:pt modelId="{10EDDCB2-2B22-40A2-AB7F-9C2F64983467}">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sz="3200" b="1" i="1" dirty="0" err="1">
              <a:solidFill>
                <a:schemeClr val="tx1"/>
              </a:solidFill>
            </a:rPr>
            <a:t>React</a:t>
          </a:r>
          <a:r>
            <a:rPr lang="pt-BR" sz="3200" b="1" i="1" dirty="0">
              <a:solidFill>
                <a:schemeClr val="tx1"/>
              </a:solidFill>
            </a:rPr>
            <a:t> </a:t>
          </a:r>
          <a:r>
            <a:rPr lang="pt-BR" sz="3200" b="1" i="1" dirty="0" err="1">
              <a:solidFill>
                <a:schemeClr val="tx1"/>
              </a:solidFill>
            </a:rPr>
            <a:t>Native</a:t>
          </a:r>
          <a:r>
            <a:rPr lang="pt-BR" sz="3200" b="1" i="1" dirty="0">
              <a:solidFill>
                <a:schemeClr val="tx1"/>
              </a:solidFill>
            </a:rPr>
            <a:t>:</a:t>
          </a:r>
        </a:p>
        <a:p>
          <a:r>
            <a:rPr lang="pt-BR" sz="3200" b="0" i="0" dirty="0">
              <a:solidFill>
                <a:schemeClr val="tx1"/>
              </a:solidFill>
            </a:rPr>
            <a:t>Framework de código aberto do Facebook, eficiente para criar apps iOS/Android em </a:t>
          </a:r>
          <a:r>
            <a:rPr lang="pt-BR" sz="3200" b="0" i="0" dirty="0" err="1">
              <a:solidFill>
                <a:schemeClr val="tx1"/>
              </a:solidFill>
            </a:rPr>
            <a:t>JavaScript</a:t>
          </a:r>
          <a:r>
            <a:rPr lang="pt-BR" sz="3200" b="0" i="0" dirty="0">
              <a:solidFill>
                <a:schemeClr val="tx1"/>
              </a:solidFill>
            </a:rPr>
            <a:t> e </a:t>
          </a:r>
          <a:r>
            <a:rPr lang="pt-BR" sz="3200" b="0" i="0" dirty="0" err="1">
              <a:solidFill>
                <a:schemeClr val="tx1"/>
              </a:solidFill>
            </a:rPr>
            <a:t>React</a:t>
          </a:r>
          <a:r>
            <a:rPr lang="pt-BR" sz="3200" b="0" i="0" dirty="0">
              <a:solidFill>
                <a:schemeClr val="tx1"/>
              </a:solidFill>
            </a:rPr>
            <a:t>, com foco em código compartilhado para economia de tempo e esforço.</a:t>
          </a:r>
          <a:endParaRPr lang="pt-BR" sz="3200" dirty="0">
            <a:solidFill>
              <a:schemeClr val="tx1"/>
            </a:solidFill>
          </a:endParaRPr>
        </a:p>
      </dgm:t>
    </dgm:pt>
    <dgm:pt modelId="{AF562913-3724-45BA-A8D5-08B51C98FDED}" type="parTrans" cxnId="{B46789BE-5D21-4860-A66B-860EB5D496BB}">
      <dgm:prSet/>
      <dgm:spPr/>
      <dgm:t>
        <a:bodyPr/>
        <a:lstStyle/>
        <a:p>
          <a:endParaRPr lang="pt-BR"/>
        </a:p>
      </dgm:t>
    </dgm:pt>
    <dgm:pt modelId="{5E30FF4C-CC8B-49B8-946D-3A56450706D3}" type="sibTrans" cxnId="{B46789BE-5D21-4860-A66B-860EB5D496BB}">
      <dgm:prSet/>
      <dgm:spPr>
        <a:solidFill>
          <a:schemeClr val="tx1"/>
        </a:solidFill>
        <a:ln>
          <a:solidFill>
            <a:schemeClr val="tx1"/>
          </a:solidFill>
        </a:ln>
      </dgm:spPr>
      <dgm:t>
        <a:bodyPr/>
        <a:lstStyle/>
        <a:p>
          <a:endParaRPr lang="pt-BR"/>
        </a:p>
      </dgm:t>
    </dgm:pt>
    <dgm:pt modelId="{84368021-72A0-4FA0-923F-55F70BC9B1A6}">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altLang="pt-BR" sz="3200" b="1" i="1" dirty="0" err="1">
              <a:solidFill>
                <a:schemeClr val="tx1"/>
              </a:solidFill>
              <a:latin typeface="Arial" panose="020B0604020202020204" pitchFamily="34" charset="0"/>
              <a:cs typeface="Arial" panose="020B0604020202020204" pitchFamily="34" charset="0"/>
            </a:rPr>
            <a:t>JavaScript</a:t>
          </a:r>
          <a:r>
            <a:rPr lang="pt-BR" altLang="pt-BR" sz="3200" b="1" i="1" dirty="0">
              <a:solidFill>
                <a:schemeClr val="tx1"/>
              </a:solidFill>
              <a:latin typeface="Arial" panose="020B0604020202020204" pitchFamily="34" charset="0"/>
              <a:cs typeface="Arial" panose="020B0604020202020204" pitchFamily="34" charset="0"/>
            </a:rPr>
            <a:t>:</a:t>
          </a:r>
        </a:p>
        <a:p>
          <a:pPr>
            <a:buNone/>
          </a:pPr>
          <a:r>
            <a:rPr lang="pt-BR" sz="3200" b="0" i="0" dirty="0">
              <a:solidFill>
                <a:schemeClr val="tx1"/>
              </a:solidFill>
            </a:rPr>
            <a:t>Linguagem de programação dinâmica, orientada a objetos, amplamente usada no desenvolvimento web desde 1995.</a:t>
          </a:r>
          <a:endParaRPr lang="pt-BR" sz="3200" dirty="0">
            <a:solidFill>
              <a:schemeClr val="tx1"/>
            </a:solidFill>
          </a:endParaRPr>
        </a:p>
      </dgm:t>
    </dgm:pt>
    <dgm:pt modelId="{533F6C84-CC9F-479C-B3A7-955ADF1EFAA4}" type="parTrans" cxnId="{4F36A038-B740-4B13-9691-264D0EAA486F}">
      <dgm:prSet/>
      <dgm:spPr/>
      <dgm:t>
        <a:bodyPr/>
        <a:lstStyle/>
        <a:p>
          <a:endParaRPr lang="pt-BR"/>
        </a:p>
      </dgm:t>
    </dgm:pt>
    <dgm:pt modelId="{3EEEC6EF-3258-4AAE-93F5-244C2B742132}" type="sibTrans" cxnId="{4F36A038-B740-4B13-9691-264D0EAA486F}">
      <dgm:prSet/>
      <dgm:spPr/>
      <dgm:t>
        <a:bodyPr/>
        <a:lstStyle/>
        <a:p>
          <a:endParaRPr lang="pt-BR"/>
        </a:p>
      </dgm:t>
    </dgm:pt>
    <dgm:pt modelId="{85CF3FF3-7C38-4FA4-A9E8-3EDB31B19AC3}">
      <dgm:prSet phldrT="[Texto]" custT="1"/>
      <dgm:spPr>
        <a:solidFill>
          <a:schemeClr val="bg1">
            <a:lumMod val="95000"/>
          </a:schemeClr>
        </a:solidFill>
        <a:ln>
          <a:solidFill>
            <a:schemeClr val="tx1"/>
          </a:solidFill>
        </a:ln>
        <a:effectLst>
          <a:outerShdw blurRad="50800" dist="38100" dir="2700000" algn="tl" rotWithShape="0">
            <a:prstClr val="black">
              <a:alpha val="40000"/>
            </a:prstClr>
          </a:outerShdw>
        </a:effectLst>
      </dgm:spPr>
      <dgm:t>
        <a:bodyPr/>
        <a:lstStyle/>
        <a:p>
          <a:r>
            <a:rPr lang="pt-BR" altLang="pt-BR" sz="3200" b="1" i="1" dirty="0">
              <a:solidFill>
                <a:schemeClr val="tx1"/>
              </a:solidFill>
              <a:latin typeface="Arial" panose="020B0604020202020204" pitchFamily="34" charset="0"/>
              <a:cs typeface="Arial" panose="020B0604020202020204" pitchFamily="34" charset="0"/>
            </a:rPr>
            <a:t>PostgreSQL:</a:t>
          </a:r>
        </a:p>
        <a:p>
          <a:r>
            <a:rPr lang="pt-BR" sz="3200" b="0" i="0" dirty="0">
              <a:solidFill>
                <a:schemeClr val="tx1"/>
              </a:solidFill>
            </a:rPr>
            <a:t>Banco de dados relacional aberto, robusto, confiável, baseado no modelo relacional, facilita representação de dados complexos em tabelas.</a:t>
          </a:r>
          <a:endParaRPr lang="pt-BR" altLang="pt-BR" sz="3200" dirty="0">
            <a:solidFill>
              <a:schemeClr val="tx1"/>
            </a:solidFill>
            <a:latin typeface="Arial" panose="020B0604020202020204" pitchFamily="34" charset="0"/>
            <a:cs typeface="Arial" panose="020B0604020202020204" pitchFamily="34" charset="0"/>
          </a:endParaRPr>
        </a:p>
      </dgm:t>
    </dgm:pt>
    <dgm:pt modelId="{71E72DBE-28FD-4C42-B727-6473932108F0}" type="parTrans" cxnId="{866E5318-B5E7-4AA7-A507-44CFA8941BD7}">
      <dgm:prSet/>
      <dgm:spPr/>
      <dgm:t>
        <a:bodyPr/>
        <a:lstStyle/>
        <a:p>
          <a:endParaRPr lang="pt-BR"/>
        </a:p>
      </dgm:t>
    </dgm:pt>
    <dgm:pt modelId="{DD7E7C3C-620B-4460-87E1-5B46F1FE1A1A}" type="sibTrans" cxnId="{866E5318-B5E7-4AA7-A507-44CFA8941BD7}">
      <dgm:prSet/>
      <dgm:spPr/>
      <dgm:t>
        <a:bodyPr/>
        <a:lstStyle/>
        <a:p>
          <a:endParaRPr lang="pt-BR"/>
        </a:p>
      </dgm:t>
    </dgm:pt>
    <dgm:pt modelId="{47ED1036-7F1D-419B-B0DE-CFF9EB4C4C9F}" type="pres">
      <dgm:prSet presAssocID="{9D2A13B6-02E8-49BD-B956-2D69B112A4F5}" presName="Name0" presStyleCnt="0">
        <dgm:presLayoutVars>
          <dgm:chMax val="7"/>
          <dgm:chPref val="7"/>
          <dgm:dir/>
        </dgm:presLayoutVars>
      </dgm:prSet>
      <dgm:spPr/>
    </dgm:pt>
    <dgm:pt modelId="{F0691E0D-748C-48F1-8937-297FF9FB8CF0}" type="pres">
      <dgm:prSet presAssocID="{9D2A13B6-02E8-49BD-B956-2D69B112A4F5}" presName="Name1" presStyleCnt="0"/>
      <dgm:spPr/>
    </dgm:pt>
    <dgm:pt modelId="{F2BA118A-9D4A-4F5F-848F-6EECF717D761}" type="pres">
      <dgm:prSet presAssocID="{9D2A13B6-02E8-49BD-B956-2D69B112A4F5}" presName="cycle" presStyleCnt="0"/>
      <dgm:spPr/>
    </dgm:pt>
    <dgm:pt modelId="{85D7966B-3F1B-44D4-B8CA-813E932D48DC}" type="pres">
      <dgm:prSet presAssocID="{9D2A13B6-02E8-49BD-B956-2D69B112A4F5}" presName="srcNode" presStyleLbl="node1" presStyleIdx="0" presStyleCnt="3"/>
      <dgm:spPr/>
    </dgm:pt>
    <dgm:pt modelId="{C208F40E-0BFF-4096-9CAF-60B594523DB3}" type="pres">
      <dgm:prSet presAssocID="{9D2A13B6-02E8-49BD-B956-2D69B112A4F5}" presName="conn" presStyleLbl="parChTrans1D2" presStyleIdx="0" presStyleCnt="1" custScaleX="98316"/>
      <dgm:spPr/>
    </dgm:pt>
    <dgm:pt modelId="{DC0051AA-A814-4F0A-BED1-E2ACADD5DDA1}" type="pres">
      <dgm:prSet presAssocID="{9D2A13B6-02E8-49BD-B956-2D69B112A4F5}" presName="extraNode" presStyleLbl="node1" presStyleIdx="0" presStyleCnt="3"/>
      <dgm:spPr/>
    </dgm:pt>
    <dgm:pt modelId="{318DB893-46A8-4376-A514-D81EDBB40972}" type="pres">
      <dgm:prSet presAssocID="{9D2A13B6-02E8-49BD-B956-2D69B112A4F5}" presName="dstNode" presStyleLbl="node1" presStyleIdx="0" presStyleCnt="3"/>
      <dgm:spPr/>
    </dgm:pt>
    <dgm:pt modelId="{153BF52E-0A44-4DF7-9599-7E121F58272F}" type="pres">
      <dgm:prSet presAssocID="{10EDDCB2-2B22-40A2-AB7F-9C2F64983467}" presName="text_1" presStyleLbl="node1" presStyleIdx="0" presStyleCnt="3">
        <dgm:presLayoutVars>
          <dgm:bulletEnabled val="1"/>
        </dgm:presLayoutVars>
      </dgm:prSet>
      <dgm:spPr/>
    </dgm:pt>
    <dgm:pt modelId="{D3F8B907-2765-4F67-8722-6647A85AA304}" type="pres">
      <dgm:prSet presAssocID="{10EDDCB2-2B22-40A2-AB7F-9C2F64983467}" presName="accent_1" presStyleCnt="0"/>
      <dgm:spPr/>
    </dgm:pt>
    <dgm:pt modelId="{2E980547-5EA0-4436-8EDE-9430F0609F82}" type="pres">
      <dgm:prSet presAssocID="{10EDDCB2-2B22-40A2-AB7F-9C2F64983467}" presName="accentRepeatNode" presStyleLbl="solidFgAcc1" presStyleIdx="0" presStyleCnt="3"/>
      <dgm:spPr>
        <a:blipFill rotWithShape="0">
          <a:blip xmlns:r="http://schemas.openxmlformats.org/officeDocument/2006/relationships" r:embed="rId1"/>
          <a:srcRect/>
          <a:stretch>
            <a:fillRect l="-9000" r="-9000"/>
          </a:stretch>
        </a:blipFill>
      </dgm:spPr>
    </dgm:pt>
    <dgm:pt modelId="{6605A9EC-1017-4001-BCAE-36C5B31236DA}" type="pres">
      <dgm:prSet presAssocID="{84368021-72A0-4FA0-923F-55F70BC9B1A6}" presName="text_2" presStyleLbl="node1" presStyleIdx="1" presStyleCnt="3">
        <dgm:presLayoutVars>
          <dgm:bulletEnabled val="1"/>
        </dgm:presLayoutVars>
      </dgm:prSet>
      <dgm:spPr/>
    </dgm:pt>
    <dgm:pt modelId="{5DC4AFAB-7563-469C-A75C-2F1ACC1E2695}" type="pres">
      <dgm:prSet presAssocID="{84368021-72A0-4FA0-923F-55F70BC9B1A6}" presName="accent_2" presStyleCnt="0"/>
      <dgm:spPr/>
    </dgm:pt>
    <dgm:pt modelId="{7282F561-B5CB-4B0D-B456-4B4AC74695CC}" type="pres">
      <dgm:prSet presAssocID="{84368021-72A0-4FA0-923F-55F70BC9B1A6}" presName="accentRepeatNode" presStyleLbl="solidFgAcc1" presStyleIdx="1" presStyleCnt="3"/>
      <dgm:spPr>
        <a:blipFill rotWithShape="0">
          <a:blip xmlns:r="http://schemas.openxmlformats.org/officeDocument/2006/relationships" r:embed="rId2"/>
          <a:srcRect/>
          <a:stretch>
            <a:fillRect/>
          </a:stretch>
        </a:blipFill>
      </dgm:spPr>
    </dgm:pt>
    <dgm:pt modelId="{36D0AB1C-ABD9-4BCC-86B0-910D7CA239EC}" type="pres">
      <dgm:prSet presAssocID="{85CF3FF3-7C38-4FA4-A9E8-3EDB31B19AC3}" presName="text_3" presStyleLbl="node1" presStyleIdx="2" presStyleCnt="3">
        <dgm:presLayoutVars>
          <dgm:bulletEnabled val="1"/>
        </dgm:presLayoutVars>
      </dgm:prSet>
      <dgm:spPr/>
    </dgm:pt>
    <dgm:pt modelId="{43495476-8318-4543-AB8C-64794BA56869}" type="pres">
      <dgm:prSet presAssocID="{85CF3FF3-7C38-4FA4-A9E8-3EDB31B19AC3}" presName="accent_3" presStyleCnt="0"/>
      <dgm:spPr/>
    </dgm:pt>
    <dgm:pt modelId="{2BB1DFD9-592C-4AF9-BD39-39B1B6A2B0AB}" type="pres">
      <dgm:prSet presAssocID="{85CF3FF3-7C38-4FA4-A9E8-3EDB31B19AC3}" presName="accentRepeatNode" presStyleLbl="solidFgAcc1" presStyleIdx="2" presStyleCnt="3"/>
      <dgm:spPr>
        <a:blipFill rotWithShape="0">
          <a:blip xmlns:r="http://schemas.openxmlformats.org/officeDocument/2006/relationships" r:embed="rId3"/>
          <a:srcRect/>
          <a:stretch>
            <a:fillRect l="-25000" r="-25000"/>
          </a:stretch>
        </a:blipFill>
      </dgm:spPr>
    </dgm:pt>
  </dgm:ptLst>
  <dgm:cxnLst>
    <dgm:cxn modelId="{866E5318-B5E7-4AA7-A507-44CFA8941BD7}" srcId="{9D2A13B6-02E8-49BD-B956-2D69B112A4F5}" destId="{85CF3FF3-7C38-4FA4-A9E8-3EDB31B19AC3}" srcOrd="2" destOrd="0" parTransId="{71E72DBE-28FD-4C42-B727-6473932108F0}" sibTransId="{DD7E7C3C-620B-4460-87E1-5B46F1FE1A1A}"/>
    <dgm:cxn modelId="{8F10B831-A7C8-46A8-86A0-973BF25D8FAE}" type="presOf" srcId="{5E30FF4C-CC8B-49B8-946D-3A56450706D3}" destId="{C208F40E-0BFF-4096-9CAF-60B594523DB3}" srcOrd="0" destOrd="0" presId="urn:microsoft.com/office/officeart/2008/layout/VerticalCurvedList"/>
    <dgm:cxn modelId="{4F36A038-B740-4B13-9691-264D0EAA486F}" srcId="{9D2A13B6-02E8-49BD-B956-2D69B112A4F5}" destId="{84368021-72A0-4FA0-923F-55F70BC9B1A6}" srcOrd="1" destOrd="0" parTransId="{533F6C84-CC9F-479C-B3A7-955ADF1EFAA4}" sibTransId="{3EEEC6EF-3258-4AAE-93F5-244C2B742132}"/>
    <dgm:cxn modelId="{F07ACD68-FBF2-4780-B028-A7E3BE381162}" type="presOf" srcId="{84368021-72A0-4FA0-923F-55F70BC9B1A6}" destId="{6605A9EC-1017-4001-BCAE-36C5B31236DA}" srcOrd="0" destOrd="0" presId="urn:microsoft.com/office/officeart/2008/layout/VerticalCurvedList"/>
    <dgm:cxn modelId="{D330A295-D6DC-403D-838D-714FBE811262}" type="presOf" srcId="{85CF3FF3-7C38-4FA4-A9E8-3EDB31B19AC3}" destId="{36D0AB1C-ABD9-4BCC-86B0-910D7CA239EC}" srcOrd="0" destOrd="0" presId="urn:microsoft.com/office/officeart/2008/layout/VerticalCurvedList"/>
    <dgm:cxn modelId="{8ADC55A9-5F0A-43F3-B9D1-6802F99A5B3E}" type="presOf" srcId="{9D2A13B6-02E8-49BD-B956-2D69B112A4F5}" destId="{47ED1036-7F1D-419B-B0DE-CFF9EB4C4C9F}" srcOrd="0" destOrd="0" presId="urn:microsoft.com/office/officeart/2008/layout/VerticalCurvedList"/>
    <dgm:cxn modelId="{B46789BE-5D21-4860-A66B-860EB5D496BB}" srcId="{9D2A13B6-02E8-49BD-B956-2D69B112A4F5}" destId="{10EDDCB2-2B22-40A2-AB7F-9C2F64983467}" srcOrd="0" destOrd="0" parTransId="{AF562913-3724-45BA-A8D5-08B51C98FDED}" sibTransId="{5E30FF4C-CC8B-49B8-946D-3A56450706D3}"/>
    <dgm:cxn modelId="{9A2CBEE3-0A4C-4361-BDC2-6BC289FC8288}" type="presOf" srcId="{10EDDCB2-2B22-40A2-AB7F-9C2F64983467}" destId="{153BF52E-0A44-4DF7-9599-7E121F58272F}" srcOrd="0" destOrd="0" presId="urn:microsoft.com/office/officeart/2008/layout/VerticalCurvedList"/>
    <dgm:cxn modelId="{ADBEED0B-10A5-480E-B9DA-6461FC2907CF}" type="presParOf" srcId="{47ED1036-7F1D-419B-B0DE-CFF9EB4C4C9F}" destId="{F0691E0D-748C-48F1-8937-297FF9FB8CF0}" srcOrd="0" destOrd="0" presId="urn:microsoft.com/office/officeart/2008/layout/VerticalCurvedList"/>
    <dgm:cxn modelId="{FFD49DED-3A77-4AC9-8A77-8FAF5FE437E8}" type="presParOf" srcId="{F0691E0D-748C-48F1-8937-297FF9FB8CF0}" destId="{F2BA118A-9D4A-4F5F-848F-6EECF717D761}" srcOrd="0" destOrd="0" presId="urn:microsoft.com/office/officeart/2008/layout/VerticalCurvedList"/>
    <dgm:cxn modelId="{F4C3F63D-C08A-4A36-9221-A598C218CD8F}" type="presParOf" srcId="{F2BA118A-9D4A-4F5F-848F-6EECF717D761}" destId="{85D7966B-3F1B-44D4-B8CA-813E932D48DC}" srcOrd="0" destOrd="0" presId="urn:microsoft.com/office/officeart/2008/layout/VerticalCurvedList"/>
    <dgm:cxn modelId="{B7CA2799-6A8E-4F39-9A2E-B7B08E4C8D57}" type="presParOf" srcId="{F2BA118A-9D4A-4F5F-848F-6EECF717D761}" destId="{C208F40E-0BFF-4096-9CAF-60B594523DB3}" srcOrd="1" destOrd="0" presId="urn:microsoft.com/office/officeart/2008/layout/VerticalCurvedList"/>
    <dgm:cxn modelId="{D113F667-B3AF-47CB-92C2-7A96B2DC20FE}" type="presParOf" srcId="{F2BA118A-9D4A-4F5F-848F-6EECF717D761}" destId="{DC0051AA-A814-4F0A-BED1-E2ACADD5DDA1}" srcOrd="2" destOrd="0" presId="urn:microsoft.com/office/officeart/2008/layout/VerticalCurvedList"/>
    <dgm:cxn modelId="{7FBEF64E-9F05-4D23-A093-538C3822FD12}" type="presParOf" srcId="{F2BA118A-9D4A-4F5F-848F-6EECF717D761}" destId="{318DB893-46A8-4376-A514-D81EDBB40972}" srcOrd="3" destOrd="0" presId="urn:microsoft.com/office/officeart/2008/layout/VerticalCurvedList"/>
    <dgm:cxn modelId="{D37970ED-F3BD-4E5C-BDC1-D78A3446D760}" type="presParOf" srcId="{F0691E0D-748C-48F1-8937-297FF9FB8CF0}" destId="{153BF52E-0A44-4DF7-9599-7E121F58272F}" srcOrd="1" destOrd="0" presId="urn:microsoft.com/office/officeart/2008/layout/VerticalCurvedList"/>
    <dgm:cxn modelId="{C7EF8051-62DC-4F65-B4B4-9D1B1FCC1896}" type="presParOf" srcId="{F0691E0D-748C-48F1-8937-297FF9FB8CF0}" destId="{D3F8B907-2765-4F67-8722-6647A85AA304}" srcOrd="2" destOrd="0" presId="urn:microsoft.com/office/officeart/2008/layout/VerticalCurvedList"/>
    <dgm:cxn modelId="{7C5263D5-F285-4D31-BF92-5957B23082A3}" type="presParOf" srcId="{D3F8B907-2765-4F67-8722-6647A85AA304}" destId="{2E980547-5EA0-4436-8EDE-9430F0609F82}" srcOrd="0" destOrd="0" presId="urn:microsoft.com/office/officeart/2008/layout/VerticalCurvedList"/>
    <dgm:cxn modelId="{D7656274-AE22-48D8-AF48-CFFB72AC0618}" type="presParOf" srcId="{F0691E0D-748C-48F1-8937-297FF9FB8CF0}" destId="{6605A9EC-1017-4001-BCAE-36C5B31236DA}" srcOrd="3" destOrd="0" presId="urn:microsoft.com/office/officeart/2008/layout/VerticalCurvedList"/>
    <dgm:cxn modelId="{650F320A-805D-4795-BF4D-7C4CCBB7C809}" type="presParOf" srcId="{F0691E0D-748C-48F1-8937-297FF9FB8CF0}" destId="{5DC4AFAB-7563-469C-A75C-2F1ACC1E2695}" srcOrd="4" destOrd="0" presId="urn:microsoft.com/office/officeart/2008/layout/VerticalCurvedList"/>
    <dgm:cxn modelId="{FCAA13B2-BF4C-4EBA-9100-5F780BDED70B}" type="presParOf" srcId="{5DC4AFAB-7563-469C-A75C-2F1ACC1E2695}" destId="{7282F561-B5CB-4B0D-B456-4B4AC74695CC}" srcOrd="0" destOrd="0" presId="urn:microsoft.com/office/officeart/2008/layout/VerticalCurvedList"/>
    <dgm:cxn modelId="{AEFD5DD4-71C4-47E8-9B54-E33547D05219}" type="presParOf" srcId="{F0691E0D-748C-48F1-8937-297FF9FB8CF0}" destId="{36D0AB1C-ABD9-4BCC-86B0-910D7CA239EC}" srcOrd="5" destOrd="0" presId="urn:microsoft.com/office/officeart/2008/layout/VerticalCurvedList"/>
    <dgm:cxn modelId="{0C717152-BBB9-49EC-8580-B30AFEC7E1FB}" type="presParOf" srcId="{F0691E0D-748C-48F1-8937-297FF9FB8CF0}" destId="{43495476-8318-4543-AB8C-64794BA56869}" srcOrd="6" destOrd="0" presId="urn:microsoft.com/office/officeart/2008/layout/VerticalCurvedList"/>
    <dgm:cxn modelId="{B1C2911E-F622-40CA-971E-27783E6C3229}" type="presParOf" srcId="{43495476-8318-4543-AB8C-64794BA56869}" destId="{2BB1DFD9-592C-4AF9-BD39-39B1B6A2B0AB}"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912645B-A085-4673-A668-DD2DA5E7E0BB}" type="doc">
      <dgm:prSet loTypeId="urn:microsoft.com/office/officeart/2008/layout/BendingPictureCaption" loCatId="picture" qsTypeId="urn:microsoft.com/office/officeart/2005/8/quickstyle/simple1" qsCatId="simple" csTypeId="urn:microsoft.com/office/officeart/2005/8/colors/accent1_2" csCatId="accent1" phldr="1"/>
      <dgm:spPr/>
      <dgm:t>
        <a:bodyPr/>
        <a:lstStyle/>
        <a:p>
          <a:endParaRPr lang="pt-BR"/>
        </a:p>
      </dgm:t>
    </dgm:pt>
    <dgm:pt modelId="{A9C5E5D0-1BB1-4DED-BBA6-5025D0AA8DDD}">
      <dgm:prSet phldrT="[Texto]"/>
      <dgm:spPr>
        <a:solidFill>
          <a:schemeClr val="bg1">
            <a:lumMod val="95000"/>
          </a:schemeClr>
        </a:solidFill>
        <a:effectLst>
          <a:outerShdw blurRad="50800" dist="38100" dir="2700000" algn="tl" rotWithShape="0">
            <a:prstClr val="black">
              <a:alpha val="40000"/>
            </a:prstClr>
          </a:outerShdw>
        </a:effectLst>
      </dgm:spPr>
      <dgm:t>
        <a:bodyPr/>
        <a:lstStyle/>
        <a:p>
          <a:r>
            <a:rPr lang="pt-BR" dirty="0">
              <a:solidFill>
                <a:schemeClr val="tx1"/>
              </a:solidFill>
            </a:rPr>
            <a:t>APPITO</a:t>
          </a:r>
        </a:p>
      </dgm:t>
    </dgm:pt>
    <dgm:pt modelId="{016AFE2E-187F-4FCB-9789-5EB221DD1D86}" type="parTrans" cxnId="{B13223AC-D1BD-4DBC-A8AA-43AF76A38BA2}">
      <dgm:prSet/>
      <dgm:spPr/>
      <dgm:t>
        <a:bodyPr/>
        <a:lstStyle/>
        <a:p>
          <a:endParaRPr lang="pt-BR"/>
        </a:p>
      </dgm:t>
    </dgm:pt>
    <dgm:pt modelId="{89FDFB09-B4A7-49FF-B4D4-19DB6B264ECC}" type="sibTrans" cxnId="{B13223AC-D1BD-4DBC-A8AA-43AF76A38BA2}">
      <dgm:prSet/>
      <dgm:spPr/>
      <dgm:t>
        <a:bodyPr/>
        <a:lstStyle/>
        <a:p>
          <a:endParaRPr lang="pt-BR"/>
        </a:p>
      </dgm:t>
    </dgm:pt>
    <dgm:pt modelId="{3368E7F9-DA31-4D04-B776-EEBAB3A8DBCD}">
      <dgm:prSet phldrT="[Texto]"/>
      <dgm:spPr>
        <a:solidFill>
          <a:schemeClr val="bg1">
            <a:lumMod val="95000"/>
          </a:schemeClr>
        </a:solidFill>
        <a:effectLst>
          <a:outerShdw blurRad="50800" dist="38100" dir="2700000" algn="tl" rotWithShape="0">
            <a:prstClr val="black">
              <a:alpha val="40000"/>
            </a:prstClr>
          </a:outerShdw>
        </a:effectLst>
      </dgm:spPr>
      <dgm:t>
        <a:bodyPr/>
        <a:lstStyle/>
        <a:p>
          <a:r>
            <a:rPr lang="pt-BR" dirty="0">
              <a:solidFill>
                <a:schemeClr val="tx1"/>
              </a:solidFill>
            </a:rPr>
            <a:t>MEETUP</a:t>
          </a:r>
        </a:p>
      </dgm:t>
    </dgm:pt>
    <dgm:pt modelId="{D0031806-7744-443C-B250-370362D263AC}" type="parTrans" cxnId="{8F9003DE-5EB8-4017-98AE-DA386CE0E437}">
      <dgm:prSet/>
      <dgm:spPr/>
      <dgm:t>
        <a:bodyPr/>
        <a:lstStyle/>
        <a:p>
          <a:endParaRPr lang="pt-BR"/>
        </a:p>
      </dgm:t>
    </dgm:pt>
    <dgm:pt modelId="{7BBA31F1-A6D3-4E1D-A4A9-14434A31F0AD}" type="sibTrans" cxnId="{8F9003DE-5EB8-4017-98AE-DA386CE0E437}">
      <dgm:prSet/>
      <dgm:spPr/>
      <dgm:t>
        <a:bodyPr/>
        <a:lstStyle/>
        <a:p>
          <a:endParaRPr lang="pt-BR"/>
        </a:p>
      </dgm:t>
    </dgm:pt>
    <dgm:pt modelId="{BF3D2864-ACEC-4411-8F25-CC25CF3F74A6}" type="pres">
      <dgm:prSet presAssocID="{A912645B-A085-4673-A668-DD2DA5E7E0BB}" presName="diagram" presStyleCnt="0">
        <dgm:presLayoutVars>
          <dgm:dir/>
        </dgm:presLayoutVars>
      </dgm:prSet>
      <dgm:spPr/>
    </dgm:pt>
    <dgm:pt modelId="{8CA735B7-ECDB-46CC-BC1B-FE4E47368536}" type="pres">
      <dgm:prSet presAssocID="{A9C5E5D0-1BB1-4DED-BBA6-5025D0AA8DDD}" presName="composite" presStyleCnt="0"/>
      <dgm:spPr/>
    </dgm:pt>
    <dgm:pt modelId="{61535ABE-6FB2-46C1-B422-4BFABA5633D9}" type="pres">
      <dgm:prSet presAssocID="{A9C5E5D0-1BB1-4DED-BBA6-5025D0AA8DDD}" presName="Image" presStyleLbl="bgShp" presStyleIdx="0" presStyleCnt="2"/>
      <dgm:spPr>
        <a:blipFill rotWithShape="1">
          <a:blip xmlns:r="http://schemas.openxmlformats.org/officeDocument/2006/relationships" r:embed="rId1"/>
          <a:srcRect/>
          <a:stretch>
            <a:fillRect l="-30000" r="-30000"/>
          </a:stretch>
        </a:blipFill>
        <a:ln>
          <a:solidFill>
            <a:schemeClr val="tx1"/>
          </a:solidFill>
        </a:ln>
      </dgm:spPr>
    </dgm:pt>
    <dgm:pt modelId="{277BFE89-A5E3-4434-9B1F-94C590CCEF72}" type="pres">
      <dgm:prSet presAssocID="{A9C5E5D0-1BB1-4DED-BBA6-5025D0AA8DDD}" presName="Parent" presStyleLbl="node0" presStyleIdx="0" presStyleCnt="2">
        <dgm:presLayoutVars>
          <dgm:bulletEnabled val="1"/>
        </dgm:presLayoutVars>
      </dgm:prSet>
      <dgm:spPr>
        <a:prstGeom prst="flowChartTerminator">
          <a:avLst/>
        </a:prstGeom>
      </dgm:spPr>
    </dgm:pt>
    <dgm:pt modelId="{D96CF7D1-1947-40AB-B920-CB3902D7B31A}" type="pres">
      <dgm:prSet presAssocID="{89FDFB09-B4A7-49FF-B4D4-19DB6B264ECC}" presName="sibTrans" presStyleCnt="0"/>
      <dgm:spPr/>
    </dgm:pt>
    <dgm:pt modelId="{75E7164F-EA5F-4540-AA4E-3198DA64F228}" type="pres">
      <dgm:prSet presAssocID="{3368E7F9-DA31-4D04-B776-EEBAB3A8DBCD}" presName="composite" presStyleCnt="0"/>
      <dgm:spPr/>
    </dgm:pt>
    <dgm:pt modelId="{56FD843B-C395-4F5F-872A-205ECEB0D0F4}" type="pres">
      <dgm:prSet presAssocID="{3368E7F9-DA31-4D04-B776-EEBAB3A8DBCD}" presName="Image" presStyleLbl="bgShp" presStyleIdx="1" presStyleCnt="2"/>
      <dgm:spPr>
        <a:blipFill rotWithShape="1">
          <a:blip xmlns:r="http://schemas.openxmlformats.org/officeDocument/2006/relationships" r:embed="rId2"/>
          <a:srcRect/>
          <a:stretch>
            <a:fillRect l="-30000" r="-30000"/>
          </a:stretch>
        </a:blipFill>
        <a:ln>
          <a:solidFill>
            <a:schemeClr val="tx1"/>
          </a:solidFill>
        </a:ln>
      </dgm:spPr>
    </dgm:pt>
    <dgm:pt modelId="{FD61B1CF-3AD6-4BB5-A4D7-E0C56D3373DF}" type="pres">
      <dgm:prSet presAssocID="{3368E7F9-DA31-4D04-B776-EEBAB3A8DBCD}" presName="Parent" presStyleLbl="node0" presStyleIdx="1" presStyleCnt="2">
        <dgm:presLayoutVars>
          <dgm:bulletEnabled val="1"/>
        </dgm:presLayoutVars>
      </dgm:prSet>
      <dgm:spPr>
        <a:prstGeom prst="flowChartTerminator">
          <a:avLst/>
        </a:prstGeom>
      </dgm:spPr>
    </dgm:pt>
  </dgm:ptLst>
  <dgm:cxnLst>
    <dgm:cxn modelId="{B732C444-0D69-45BD-A400-EABB7C1FAA07}" type="presOf" srcId="{A9C5E5D0-1BB1-4DED-BBA6-5025D0AA8DDD}" destId="{277BFE89-A5E3-4434-9B1F-94C590CCEF72}" srcOrd="0" destOrd="0" presId="urn:microsoft.com/office/officeart/2008/layout/BendingPictureCaption"/>
    <dgm:cxn modelId="{A099C79B-DA1C-4F8E-B54F-83092B343A5C}" type="presOf" srcId="{3368E7F9-DA31-4D04-B776-EEBAB3A8DBCD}" destId="{FD61B1CF-3AD6-4BB5-A4D7-E0C56D3373DF}" srcOrd="0" destOrd="0" presId="urn:microsoft.com/office/officeart/2008/layout/BendingPictureCaption"/>
    <dgm:cxn modelId="{B13223AC-D1BD-4DBC-A8AA-43AF76A38BA2}" srcId="{A912645B-A085-4673-A668-DD2DA5E7E0BB}" destId="{A9C5E5D0-1BB1-4DED-BBA6-5025D0AA8DDD}" srcOrd="0" destOrd="0" parTransId="{016AFE2E-187F-4FCB-9789-5EB221DD1D86}" sibTransId="{89FDFB09-B4A7-49FF-B4D4-19DB6B264ECC}"/>
    <dgm:cxn modelId="{F114A4C6-84AC-4CDA-8160-DD8844C13AFC}" type="presOf" srcId="{A912645B-A085-4673-A668-DD2DA5E7E0BB}" destId="{BF3D2864-ACEC-4411-8F25-CC25CF3F74A6}" srcOrd="0" destOrd="0" presId="urn:microsoft.com/office/officeart/2008/layout/BendingPictureCaption"/>
    <dgm:cxn modelId="{8F9003DE-5EB8-4017-98AE-DA386CE0E437}" srcId="{A912645B-A085-4673-A668-DD2DA5E7E0BB}" destId="{3368E7F9-DA31-4D04-B776-EEBAB3A8DBCD}" srcOrd="1" destOrd="0" parTransId="{D0031806-7744-443C-B250-370362D263AC}" sibTransId="{7BBA31F1-A6D3-4E1D-A4A9-14434A31F0AD}"/>
    <dgm:cxn modelId="{59685123-95A7-4C92-B87A-C989F5A37014}" type="presParOf" srcId="{BF3D2864-ACEC-4411-8F25-CC25CF3F74A6}" destId="{8CA735B7-ECDB-46CC-BC1B-FE4E47368536}" srcOrd="0" destOrd="0" presId="urn:microsoft.com/office/officeart/2008/layout/BendingPictureCaption"/>
    <dgm:cxn modelId="{02BEFF7E-F5F7-4125-A7FA-69E60BE4E294}" type="presParOf" srcId="{8CA735B7-ECDB-46CC-BC1B-FE4E47368536}" destId="{61535ABE-6FB2-46C1-B422-4BFABA5633D9}" srcOrd="0" destOrd="0" presId="urn:microsoft.com/office/officeart/2008/layout/BendingPictureCaption"/>
    <dgm:cxn modelId="{ACB30217-AF0A-46C7-86DB-397AD0AF18D7}" type="presParOf" srcId="{8CA735B7-ECDB-46CC-BC1B-FE4E47368536}" destId="{277BFE89-A5E3-4434-9B1F-94C590CCEF72}" srcOrd="1" destOrd="0" presId="urn:microsoft.com/office/officeart/2008/layout/BendingPictureCaption"/>
    <dgm:cxn modelId="{57636F73-E326-479E-9D1D-50D261F55C66}" type="presParOf" srcId="{BF3D2864-ACEC-4411-8F25-CC25CF3F74A6}" destId="{D96CF7D1-1947-40AB-B920-CB3902D7B31A}" srcOrd="1" destOrd="0" presId="urn:microsoft.com/office/officeart/2008/layout/BendingPictureCaption"/>
    <dgm:cxn modelId="{9C5C7C42-AB69-43C0-B5EB-7982F3D456F0}" type="presParOf" srcId="{BF3D2864-ACEC-4411-8F25-CC25CF3F74A6}" destId="{75E7164F-EA5F-4540-AA4E-3198DA64F228}" srcOrd="2" destOrd="0" presId="urn:microsoft.com/office/officeart/2008/layout/BendingPictureCaption"/>
    <dgm:cxn modelId="{4FA534C9-5C9E-467B-9F75-AA9C06796D9A}" type="presParOf" srcId="{75E7164F-EA5F-4540-AA4E-3198DA64F228}" destId="{56FD843B-C395-4F5F-872A-205ECEB0D0F4}" srcOrd="0" destOrd="0" presId="urn:microsoft.com/office/officeart/2008/layout/BendingPictureCaption"/>
    <dgm:cxn modelId="{2498A775-3590-45C3-A061-5AE35CD172AB}" type="presParOf" srcId="{75E7164F-EA5F-4540-AA4E-3198DA64F228}" destId="{FD61B1CF-3AD6-4BB5-A4D7-E0C56D3373DF}" srcOrd="1" destOrd="0" presId="urn:microsoft.com/office/officeart/2008/layout/BendingPictureCaption"/>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A412F3-7941-4770-B0BB-E2D349D7439C}">
      <dsp:nvSpPr>
        <dsp:cNvPr id="0" name=""/>
        <dsp:cNvSpPr/>
      </dsp:nvSpPr>
      <dsp:spPr>
        <a:xfrm>
          <a:off x="0" y="44105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AEE6857-1AC8-4F07-A5E5-28748E703C20}">
      <dsp:nvSpPr>
        <dsp:cNvPr id="0" name=""/>
        <dsp:cNvSpPr/>
      </dsp:nvSpPr>
      <dsp:spPr>
        <a:xfrm>
          <a:off x="412319" y="8681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Facilitação da Conexão</a:t>
          </a:r>
          <a:endParaRPr lang="pt-BR" sz="2400" b="1" i="1" kern="1200" dirty="0"/>
        </a:p>
      </dsp:txBody>
      <dsp:txXfrm>
        <a:off x="446904" y="121401"/>
        <a:ext cx="5703296" cy="639310"/>
      </dsp:txXfrm>
    </dsp:sp>
    <dsp:sp modelId="{5792BCC9-B7EA-41A7-ABD8-0A9E4BC9F155}">
      <dsp:nvSpPr>
        <dsp:cNvPr id="0" name=""/>
        <dsp:cNvSpPr/>
      </dsp:nvSpPr>
      <dsp:spPr>
        <a:xfrm>
          <a:off x="0" y="152969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74F3F0-206E-4882-80CC-6BB7C7185BC3}">
      <dsp:nvSpPr>
        <dsp:cNvPr id="0" name=""/>
        <dsp:cNvSpPr/>
      </dsp:nvSpPr>
      <dsp:spPr>
        <a:xfrm>
          <a:off x="412319" y="117545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Incentivo à Prática Esportiva</a:t>
          </a:r>
          <a:endParaRPr lang="pt-BR" sz="2400" b="1" i="1" kern="1200" dirty="0"/>
        </a:p>
      </dsp:txBody>
      <dsp:txXfrm>
        <a:off x="446904" y="1210041"/>
        <a:ext cx="5703296" cy="639310"/>
      </dsp:txXfrm>
    </dsp:sp>
    <dsp:sp modelId="{B3530E27-53FD-47E3-A827-6E26C33EE4C1}">
      <dsp:nvSpPr>
        <dsp:cNvPr id="0" name=""/>
        <dsp:cNvSpPr/>
      </dsp:nvSpPr>
      <dsp:spPr>
        <a:xfrm>
          <a:off x="0" y="261833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F20374-4610-4E83-97EE-CE283BF50F43}">
      <dsp:nvSpPr>
        <dsp:cNvPr id="0" name=""/>
        <dsp:cNvSpPr/>
      </dsp:nvSpPr>
      <dsp:spPr>
        <a:xfrm>
          <a:off x="412319" y="226409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pt-BR" sz="2400" b="1" i="1" kern="1200" dirty="0">
              <a:effectLst/>
              <a:latin typeface="Arial" panose="020B0604020202020204" pitchFamily="34" charset="0"/>
              <a:cs typeface="Arial" panose="020B0604020202020204" pitchFamily="34" charset="0"/>
            </a:rPr>
            <a:t>Personalização e Compatibilidade</a:t>
          </a:r>
          <a:endParaRPr lang="pt-BR" sz="2400" b="1" i="1" kern="1200" dirty="0"/>
        </a:p>
      </dsp:txBody>
      <dsp:txXfrm>
        <a:off x="446904" y="2298681"/>
        <a:ext cx="5703296" cy="639310"/>
      </dsp:txXfrm>
    </dsp:sp>
    <dsp:sp modelId="{12A503BC-FF20-45A3-810B-5EF8E074A5EB}">
      <dsp:nvSpPr>
        <dsp:cNvPr id="0" name=""/>
        <dsp:cNvSpPr/>
      </dsp:nvSpPr>
      <dsp:spPr>
        <a:xfrm>
          <a:off x="0" y="370697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4D904C-6672-4909-94CE-5BFB907F78BD}">
      <dsp:nvSpPr>
        <dsp:cNvPr id="0" name=""/>
        <dsp:cNvSpPr/>
      </dsp:nvSpPr>
      <dsp:spPr>
        <a:xfrm>
          <a:off x="412319" y="335273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Simplicidade no Agendamento</a:t>
          </a:r>
          <a:endParaRPr lang="pt-BR" sz="2400" b="1" i="1" kern="1200" dirty="0">
            <a:effectLst/>
            <a:latin typeface="Arial" panose="020B0604020202020204" pitchFamily="34" charset="0"/>
            <a:cs typeface="Arial" panose="020B0604020202020204" pitchFamily="34" charset="0"/>
          </a:endParaRPr>
        </a:p>
      </dsp:txBody>
      <dsp:txXfrm>
        <a:off x="446904" y="3387321"/>
        <a:ext cx="5703296" cy="639310"/>
      </dsp:txXfrm>
    </dsp:sp>
    <dsp:sp modelId="{326CEC61-88BF-4819-ACFF-C9D7A3A0E49B}">
      <dsp:nvSpPr>
        <dsp:cNvPr id="0" name=""/>
        <dsp:cNvSpPr/>
      </dsp:nvSpPr>
      <dsp:spPr>
        <a:xfrm>
          <a:off x="0" y="479561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2E44F6-1B65-417D-B311-3EBD0E587B16}">
      <dsp:nvSpPr>
        <dsp:cNvPr id="0" name=""/>
        <dsp:cNvSpPr/>
      </dsp:nvSpPr>
      <dsp:spPr>
        <a:xfrm>
          <a:off x="412319" y="444137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Diversificação de Atividades</a:t>
          </a:r>
          <a:endParaRPr lang="pt-BR" sz="2400" b="1" i="1" kern="1200" dirty="0">
            <a:effectLst/>
            <a:latin typeface="Arial" panose="020B0604020202020204" pitchFamily="34" charset="0"/>
            <a:cs typeface="Arial" panose="020B0604020202020204" pitchFamily="34" charset="0"/>
          </a:endParaRPr>
        </a:p>
      </dsp:txBody>
      <dsp:txXfrm>
        <a:off x="446904" y="4475961"/>
        <a:ext cx="5703296" cy="639310"/>
      </dsp:txXfrm>
    </dsp:sp>
    <dsp:sp modelId="{ACE7A9A6-6659-4AC5-80EF-A3681EEA27BA}">
      <dsp:nvSpPr>
        <dsp:cNvPr id="0" name=""/>
        <dsp:cNvSpPr/>
      </dsp:nvSpPr>
      <dsp:spPr>
        <a:xfrm>
          <a:off x="0" y="588425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9AFF77-14A9-4482-8CBB-1B03AEE14A95}">
      <dsp:nvSpPr>
        <dsp:cNvPr id="0" name=""/>
        <dsp:cNvSpPr/>
      </dsp:nvSpPr>
      <dsp:spPr>
        <a:xfrm>
          <a:off x="412319" y="553001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Criação de Comunidade Confiável</a:t>
          </a:r>
          <a:endParaRPr lang="pt-BR" sz="2400" b="1" i="1" kern="1200" dirty="0">
            <a:effectLst/>
            <a:latin typeface="Arial" panose="020B0604020202020204" pitchFamily="34" charset="0"/>
            <a:cs typeface="Arial" panose="020B0604020202020204" pitchFamily="34" charset="0"/>
          </a:endParaRPr>
        </a:p>
      </dsp:txBody>
      <dsp:txXfrm>
        <a:off x="446904" y="5564601"/>
        <a:ext cx="5703296" cy="639310"/>
      </dsp:txXfrm>
    </dsp:sp>
    <dsp:sp modelId="{A0CC3070-8130-4F2C-87A6-779092AC5068}">
      <dsp:nvSpPr>
        <dsp:cNvPr id="0" name=""/>
        <dsp:cNvSpPr/>
      </dsp:nvSpPr>
      <dsp:spPr>
        <a:xfrm>
          <a:off x="0" y="6972896"/>
          <a:ext cx="8246380" cy="604800"/>
        </a:xfrm>
        <a:prstGeom prst="rect">
          <a:avLst/>
        </a:prstGeom>
        <a:solidFill>
          <a:schemeClr val="dk1">
            <a:alpha val="90000"/>
            <a:tint val="40000"/>
            <a:hueOff val="0"/>
            <a:satOff val="0"/>
            <a:lumOff val="0"/>
            <a:alphaOff val="0"/>
          </a:schemeClr>
        </a:solidFill>
        <a:ln w="12700" cap="flat" cmpd="sng" algn="ctr">
          <a:solidFill>
            <a:schemeClr val="dk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D211021-D500-4861-B485-5D341C4CE7B9}">
      <dsp:nvSpPr>
        <dsp:cNvPr id="0" name=""/>
        <dsp:cNvSpPr/>
      </dsp:nvSpPr>
      <dsp:spPr>
        <a:xfrm>
          <a:off x="412319" y="6618656"/>
          <a:ext cx="5772466" cy="708480"/>
        </a:xfrm>
        <a:prstGeom prst="round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185" tIns="0" rIns="218185" bIns="0" numCol="1" spcCol="1270" anchor="ctr" anchorCtr="0">
          <a:noAutofit/>
        </a:bodyPr>
        <a:lstStyle/>
        <a:p>
          <a:pPr marL="0" lvl="0" indent="0" algn="l" defTabSz="1066800">
            <a:lnSpc>
              <a:spcPct val="90000"/>
            </a:lnSpc>
            <a:spcBef>
              <a:spcPct val="0"/>
            </a:spcBef>
            <a:spcAft>
              <a:spcPct val="35000"/>
            </a:spcAft>
            <a:buNone/>
          </a:pPr>
          <a:r>
            <a:rPr lang="pt-BR" sz="2400" b="1" i="1" kern="1200">
              <a:effectLst/>
              <a:latin typeface="Arial" panose="020B0604020202020204" pitchFamily="34" charset="0"/>
              <a:cs typeface="Arial" panose="020B0604020202020204" pitchFamily="34" charset="0"/>
            </a:rPr>
            <a:t>Promoção da Saúde e Bem-Estar</a:t>
          </a:r>
          <a:endParaRPr lang="pt-BR" sz="2400" b="1" i="1" kern="1200" dirty="0">
            <a:effectLst/>
            <a:latin typeface="Arial" panose="020B0604020202020204" pitchFamily="34" charset="0"/>
            <a:cs typeface="Arial" panose="020B0604020202020204" pitchFamily="34" charset="0"/>
          </a:endParaRPr>
        </a:p>
      </dsp:txBody>
      <dsp:txXfrm>
        <a:off x="446904" y="6653241"/>
        <a:ext cx="5703296"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08F40E-0BFF-4096-9CAF-60B594523DB3}">
      <dsp:nvSpPr>
        <dsp:cNvPr id="0" name=""/>
        <dsp:cNvSpPr/>
      </dsp:nvSpPr>
      <dsp:spPr>
        <a:xfrm>
          <a:off x="-9092993" y="-1403415"/>
          <a:ext cx="10750689" cy="10934832"/>
        </a:xfrm>
        <a:prstGeom prst="blockArc">
          <a:avLst>
            <a:gd name="adj1" fmla="val 18900000"/>
            <a:gd name="adj2" fmla="val 2700000"/>
            <a:gd name="adj3" fmla="val 198"/>
          </a:avLst>
        </a:prstGeom>
        <a:solidFill>
          <a:schemeClr val="tx1"/>
        </a:solid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153BF52E-0A44-4DF7-9599-7E121F58272F}">
      <dsp:nvSpPr>
        <dsp:cNvPr id="0" name=""/>
        <dsp:cNvSpPr/>
      </dsp:nvSpPr>
      <dsp:spPr>
        <a:xfrm>
          <a:off x="1128166" y="812800"/>
          <a:ext cx="16871370"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sz="3200" b="1" i="1" kern="1200" dirty="0" err="1">
              <a:solidFill>
                <a:schemeClr val="tx1"/>
              </a:solidFill>
            </a:rPr>
            <a:t>React</a:t>
          </a:r>
          <a:r>
            <a:rPr lang="pt-BR" sz="3200" b="1" i="1" kern="1200" dirty="0">
              <a:solidFill>
                <a:schemeClr val="tx1"/>
              </a:solidFill>
            </a:rPr>
            <a:t> </a:t>
          </a:r>
          <a:r>
            <a:rPr lang="pt-BR" sz="3200" b="1" i="1" kern="1200" dirty="0" err="1">
              <a:solidFill>
                <a:schemeClr val="tx1"/>
              </a:solidFill>
            </a:rPr>
            <a:t>Native</a:t>
          </a:r>
          <a:r>
            <a:rPr lang="pt-BR" sz="3200" b="1" i="1" kern="1200" dirty="0">
              <a:solidFill>
                <a:schemeClr val="tx1"/>
              </a:solidFill>
            </a:rPr>
            <a:t>:</a:t>
          </a:r>
        </a:p>
        <a:p>
          <a:pPr marL="0" lvl="0" indent="0" algn="l" defTabSz="1422400">
            <a:lnSpc>
              <a:spcPct val="90000"/>
            </a:lnSpc>
            <a:spcBef>
              <a:spcPct val="0"/>
            </a:spcBef>
            <a:spcAft>
              <a:spcPct val="35000"/>
            </a:spcAft>
            <a:buNone/>
          </a:pPr>
          <a:r>
            <a:rPr lang="pt-BR" sz="3200" b="0" i="0" kern="1200" dirty="0">
              <a:solidFill>
                <a:schemeClr val="tx1"/>
              </a:solidFill>
            </a:rPr>
            <a:t>Framework de código aberto do Facebook, eficiente para criar apps iOS/Android em </a:t>
          </a:r>
          <a:r>
            <a:rPr lang="pt-BR" sz="3200" b="0" i="0" kern="1200" dirty="0" err="1">
              <a:solidFill>
                <a:schemeClr val="tx1"/>
              </a:solidFill>
            </a:rPr>
            <a:t>JavaScript</a:t>
          </a:r>
          <a:r>
            <a:rPr lang="pt-BR" sz="3200" b="0" i="0" kern="1200" dirty="0">
              <a:solidFill>
                <a:schemeClr val="tx1"/>
              </a:solidFill>
            </a:rPr>
            <a:t> e </a:t>
          </a:r>
          <a:r>
            <a:rPr lang="pt-BR" sz="3200" b="0" i="0" kern="1200" dirty="0" err="1">
              <a:solidFill>
                <a:schemeClr val="tx1"/>
              </a:solidFill>
            </a:rPr>
            <a:t>React</a:t>
          </a:r>
          <a:r>
            <a:rPr lang="pt-BR" sz="3200" b="0" i="0" kern="1200" dirty="0">
              <a:solidFill>
                <a:schemeClr val="tx1"/>
              </a:solidFill>
            </a:rPr>
            <a:t>, com foco em código compartilhado para economia de tempo e esforço.</a:t>
          </a:r>
          <a:endParaRPr lang="pt-BR" sz="3200" kern="1200" dirty="0">
            <a:solidFill>
              <a:schemeClr val="tx1"/>
            </a:solidFill>
          </a:endParaRPr>
        </a:p>
      </dsp:txBody>
      <dsp:txXfrm>
        <a:off x="1128166" y="812800"/>
        <a:ext cx="16871370" cy="1625600"/>
      </dsp:txXfrm>
    </dsp:sp>
    <dsp:sp modelId="{2E980547-5EA0-4436-8EDE-9430F0609F82}">
      <dsp:nvSpPr>
        <dsp:cNvPr id="0" name=""/>
        <dsp:cNvSpPr/>
      </dsp:nvSpPr>
      <dsp:spPr>
        <a:xfrm>
          <a:off x="112166" y="609600"/>
          <a:ext cx="2032000" cy="2032000"/>
        </a:xfrm>
        <a:prstGeom prst="ellipse">
          <a:avLst/>
        </a:prstGeom>
        <a:blipFill rotWithShape="0">
          <a:blip xmlns:r="http://schemas.openxmlformats.org/officeDocument/2006/relationships" r:embed="rId1"/>
          <a:srcRect/>
          <a:stretch>
            <a:fillRect l="-9000" r="-9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05A9EC-1017-4001-BCAE-36C5B31236DA}">
      <dsp:nvSpPr>
        <dsp:cNvPr id="0" name=""/>
        <dsp:cNvSpPr/>
      </dsp:nvSpPr>
      <dsp:spPr>
        <a:xfrm>
          <a:off x="1719072" y="3251199"/>
          <a:ext cx="16280464"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altLang="pt-BR" sz="3200" b="1" i="1" kern="1200" dirty="0" err="1">
              <a:solidFill>
                <a:schemeClr val="tx1"/>
              </a:solidFill>
              <a:latin typeface="Arial" panose="020B0604020202020204" pitchFamily="34" charset="0"/>
              <a:cs typeface="Arial" panose="020B0604020202020204" pitchFamily="34" charset="0"/>
            </a:rPr>
            <a:t>JavaScript</a:t>
          </a:r>
          <a:r>
            <a:rPr lang="pt-BR" altLang="pt-BR" sz="3200" b="1" i="1" kern="1200" dirty="0">
              <a:solidFill>
                <a:schemeClr val="tx1"/>
              </a:solidFill>
              <a:latin typeface="Arial" panose="020B0604020202020204" pitchFamily="34" charset="0"/>
              <a:cs typeface="Arial" panose="020B0604020202020204" pitchFamily="34" charset="0"/>
            </a:rPr>
            <a:t>:</a:t>
          </a:r>
        </a:p>
        <a:p>
          <a:pPr marL="0" lvl="0" indent="0" algn="l" defTabSz="1422400">
            <a:lnSpc>
              <a:spcPct val="90000"/>
            </a:lnSpc>
            <a:spcBef>
              <a:spcPct val="0"/>
            </a:spcBef>
            <a:spcAft>
              <a:spcPct val="35000"/>
            </a:spcAft>
            <a:buNone/>
          </a:pPr>
          <a:r>
            <a:rPr lang="pt-BR" sz="3200" b="0" i="0" kern="1200" dirty="0">
              <a:solidFill>
                <a:schemeClr val="tx1"/>
              </a:solidFill>
            </a:rPr>
            <a:t>Linguagem de programação dinâmica, orientada a objetos, amplamente usada no desenvolvimento web desde 1995.</a:t>
          </a:r>
          <a:endParaRPr lang="pt-BR" sz="3200" kern="1200" dirty="0">
            <a:solidFill>
              <a:schemeClr val="tx1"/>
            </a:solidFill>
          </a:endParaRPr>
        </a:p>
      </dsp:txBody>
      <dsp:txXfrm>
        <a:off x="1719072" y="3251199"/>
        <a:ext cx="16280464" cy="1625600"/>
      </dsp:txXfrm>
    </dsp:sp>
    <dsp:sp modelId="{7282F561-B5CB-4B0D-B456-4B4AC74695CC}">
      <dsp:nvSpPr>
        <dsp:cNvPr id="0" name=""/>
        <dsp:cNvSpPr/>
      </dsp:nvSpPr>
      <dsp:spPr>
        <a:xfrm>
          <a:off x="703072" y="3047999"/>
          <a:ext cx="2032000" cy="2032000"/>
        </a:xfrm>
        <a:prstGeom prst="ellipse">
          <a:avLst/>
        </a:prstGeom>
        <a:blipFill rotWithShape="0">
          <a:blip xmlns:r="http://schemas.openxmlformats.org/officeDocument/2006/relationships" r:embed="rId2"/>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D0AB1C-ABD9-4BCC-86B0-910D7CA239EC}">
      <dsp:nvSpPr>
        <dsp:cNvPr id="0" name=""/>
        <dsp:cNvSpPr/>
      </dsp:nvSpPr>
      <dsp:spPr>
        <a:xfrm>
          <a:off x="1128166" y="5689600"/>
          <a:ext cx="16871370" cy="1625600"/>
        </a:xfrm>
        <a:prstGeom prst="rect">
          <a:avLst/>
        </a:prstGeom>
        <a:solidFill>
          <a:schemeClr val="bg1">
            <a:lumMod val="95000"/>
          </a:schemeClr>
        </a:solidFill>
        <a:ln w="12700" cap="flat" cmpd="sng" algn="ctr">
          <a:solidFill>
            <a:schemeClr val="tx1"/>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290320" tIns="81280" rIns="81280" bIns="81280" numCol="1" spcCol="1270" anchor="ctr" anchorCtr="0">
          <a:noAutofit/>
        </a:bodyPr>
        <a:lstStyle/>
        <a:p>
          <a:pPr marL="0" lvl="0" indent="0" algn="l" defTabSz="1422400">
            <a:lnSpc>
              <a:spcPct val="90000"/>
            </a:lnSpc>
            <a:spcBef>
              <a:spcPct val="0"/>
            </a:spcBef>
            <a:spcAft>
              <a:spcPct val="35000"/>
            </a:spcAft>
            <a:buNone/>
          </a:pPr>
          <a:r>
            <a:rPr lang="pt-BR" altLang="pt-BR" sz="3200" b="1" i="1" kern="1200" dirty="0">
              <a:solidFill>
                <a:schemeClr val="tx1"/>
              </a:solidFill>
              <a:latin typeface="Arial" panose="020B0604020202020204" pitchFamily="34" charset="0"/>
              <a:cs typeface="Arial" panose="020B0604020202020204" pitchFamily="34" charset="0"/>
            </a:rPr>
            <a:t>PostgreSQL:</a:t>
          </a:r>
        </a:p>
        <a:p>
          <a:pPr marL="0" lvl="0" indent="0" algn="l" defTabSz="1422400">
            <a:lnSpc>
              <a:spcPct val="90000"/>
            </a:lnSpc>
            <a:spcBef>
              <a:spcPct val="0"/>
            </a:spcBef>
            <a:spcAft>
              <a:spcPct val="35000"/>
            </a:spcAft>
            <a:buNone/>
          </a:pPr>
          <a:r>
            <a:rPr lang="pt-BR" sz="3200" b="0" i="0" kern="1200" dirty="0">
              <a:solidFill>
                <a:schemeClr val="tx1"/>
              </a:solidFill>
            </a:rPr>
            <a:t>Banco de dados relacional aberto, robusto, confiável, baseado no modelo relacional, facilita representação de dados complexos em tabelas.</a:t>
          </a:r>
          <a:endParaRPr lang="pt-BR" altLang="pt-BR" sz="3200" kern="1200" dirty="0">
            <a:solidFill>
              <a:schemeClr val="tx1"/>
            </a:solidFill>
            <a:latin typeface="Arial" panose="020B0604020202020204" pitchFamily="34" charset="0"/>
            <a:cs typeface="Arial" panose="020B0604020202020204" pitchFamily="34" charset="0"/>
          </a:endParaRPr>
        </a:p>
      </dsp:txBody>
      <dsp:txXfrm>
        <a:off x="1128166" y="5689600"/>
        <a:ext cx="16871370" cy="1625600"/>
      </dsp:txXfrm>
    </dsp:sp>
    <dsp:sp modelId="{2BB1DFD9-592C-4AF9-BD39-39B1B6A2B0AB}">
      <dsp:nvSpPr>
        <dsp:cNvPr id="0" name=""/>
        <dsp:cNvSpPr/>
      </dsp:nvSpPr>
      <dsp:spPr>
        <a:xfrm>
          <a:off x="112166" y="5486400"/>
          <a:ext cx="2032000" cy="2032000"/>
        </a:xfrm>
        <a:prstGeom prst="ellipse">
          <a:avLst/>
        </a:prstGeom>
        <a:blipFill rotWithShape="0">
          <a:blip xmlns:r="http://schemas.openxmlformats.org/officeDocument/2006/relationships" r:embed="rId3"/>
          <a:srcRect/>
          <a:stretch>
            <a:fillRect l="-25000" r="-25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535ABE-6FB2-46C1-B422-4BFABA5633D9}">
      <dsp:nvSpPr>
        <dsp:cNvPr id="0" name=""/>
        <dsp:cNvSpPr/>
      </dsp:nvSpPr>
      <dsp:spPr>
        <a:xfrm>
          <a:off x="385" y="661676"/>
          <a:ext cx="6316550" cy="4667906"/>
        </a:xfrm>
        <a:prstGeom prst="rect">
          <a:avLst/>
        </a:prstGeom>
        <a:blipFill rotWithShape="1">
          <a:blip xmlns:r="http://schemas.openxmlformats.org/officeDocument/2006/relationships" r:embed="rId1"/>
          <a:srcRect/>
          <a:stretch>
            <a:fillRect l="-30000" r="-30000"/>
          </a:stretch>
        </a:blipFill>
        <a:ln>
          <a:solidFill>
            <a:schemeClr val="tx1"/>
          </a:solidFill>
        </a:ln>
        <a:effectLst/>
      </dsp:spPr>
      <dsp:style>
        <a:lnRef idx="0">
          <a:scrgbClr r="0" g="0" b="0"/>
        </a:lnRef>
        <a:fillRef idx="1">
          <a:scrgbClr r="0" g="0" b="0"/>
        </a:fillRef>
        <a:effectRef idx="0">
          <a:scrgbClr r="0" g="0" b="0"/>
        </a:effectRef>
        <a:fontRef idx="minor"/>
      </dsp:style>
    </dsp:sp>
    <dsp:sp modelId="{277BFE89-A5E3-4434-9B1F-94C590CCEF72}">
      <dsp:nvSpPr>
        <dsp:cNvPr id="0" name=""/>
        <dsp:cNvSpPr/>
      </dsp:nvSpPr>
      <dsp:spPr>
        <a:xfrm>
          <a:off x="1277134" y="4483204"/>
          <a:ext cx="5442984" cy="1308039"/>
        </a:xfrm>
        <a:prstGeom prst="flowChartTerminator">
          <a:avLst/>
        </a:prstGeom>
        <a:solidFill>
          <a:schemeClr val="bg1">
            <a:lumMod val="9500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2311400">
            <a:lnSpc>
              <a:spcPct val="90000"/>
            </a:lnSpc>
            <a:spcBef>
              <a:spcPct val="0"/>
            </a:spcBef>
            <a:spcAft>
              <a:spcPct val="5000"/>
            </a:spcAft>
            <a:buNone/>
          </a:pPr>
          <a:r>
            <a:rPr lang="pt-BR" sz="5200" kern="1200" dirty="0">
              <a:solidFill>
                <a:schemeClr val="tx1"/>
              </a:solidFill>
            </a:rPr>
            <a:t>APPITO</a:t>
          </a:r>
        </a:p>
      </dsp:txBody>
      <dsp:txXfrm>
        <a:off x="1533660" y="4674747"/>
        <a:ext cx="4929932" cy="924953"/>
      </dsp:txXfrm>
    </dsp:sp>
    <dsp:sp modelId="{56FD843B-C395-4F5F-872A-205ECEB0D0F4}">
      <dsp:nvSpPr>
        <dsp:cNvPr id="0" name=""/>
        <dsp:cNvSpPr/>
      </dsp:nvSpPr>
      <dsp:spPr>
        <a:xfrm>
          <a:off x="7880776" y="661676"/>
          <a:ext cx="6316550" cy="4667906"/>
        </a:xfrm>
        <a:prstGeom prst="rect">
          <a:avLst/>
        </a:prstGeom>
        <a:blipFill rotWithShape="1">
          <a:blip xmlns:r="http://schemas.openxmlformats.org/officeDocument/2006/relationships" r:embed="rId2"/>
          <a:srcRect/>
          <a:stretch>
            <a:fillRect l="-30000" r="-30000"/>
          </a:stretch>
        </a:blipFill>
        <a:ln>
          <a:solidFill>
            <a:schemeClr val="tx1"/>
          </a:solidFill>
        </a:ln>
        <a:effectLst/>
      </dsp:spPr>
      <dsp:style>
        <a:lnRef idx="0">
          <a:scrgbClr r="0" g="0" b="0"/>
        </a:lnRef>
        <a:fillRef idx="1">
          <a:scrgbClr r="0" g="0" b="0"/>
        </a:fillRef>
        <a:effectRef idx="0">
          <a:scrgbClr r="0" g="0" b="0"/>
        </a:effectRef>
        <a:fontRef idx="minor"/>
      </dsp:style>
    </dsp:sp>
    <dsp:sp modelId="{FD61B1CF-3AD6-4BB5-A4D7-E0C56D3373DF}">
      <dsp:nvSpPr>
        <dsp:cNvPr id="0" name=""/>
        <dsp:cNvSpPr/>
      </dsp:nvSpPr>
      <dsp:spPr>
        <a:xfrm>
          <a:off x="9157526" y="4483204"/>
          <a:ext cx="5442984" cy="1308039"/>
        </a:xfrm>
        <a:prstGeom prst="flowChartTerminator">
          <a:avLst/>
        </a:prstGeom>
        <a:solidFill>
          <a:schemeClr val="bg1">
            <a:lumMod val="95000"/>
          </a:schemeClr>
        </a:solidFill>
        <a:ln w="12700" cap="flat" cmpd="sng" algn="ctr">
          <a:solidFill>
            <a:schemeClr val="lt1">
              <a:hueOff val="0"/>
              <a:satOff val="0"/>
              <a:lumOff val="0"/>
              <a:alphaOff val="0"/>
            </a:schemeClr>
          </a:solidFill>
          <a:prstDash val="solid"/>
          <a:miter lim="800000"/>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2311400">
            <a:lnSpc>
              <a:spcPct val="90000"/>
            </a:lnSpc>
            <a:spcBef>
              <a:spcPct val="0"/>
            </a:spcBef>
            <a:spcAft>
              <a:spcPct val="5000"/>
            </a:spcAft>
            <a:buNone/>
          </a:pPr>
          <a:r>
            <a:rPr lang="pt-BR" sz="5200" kern="1200" dirty="0">
              <a:solidFill>
                <a:schemeClr val="tx1"/>
              </a:solidFill>
            </a:rPr>
            <a:t>MEETUP</a:t>
          </a:r>
        </a:p>
      </dsp:txBody>
      <dsp:txXfrm>
        <a:off x="9414052" y="4674747"/>
        <a:ext cx="4929932" cy="92495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F407B-77F7-41D4-9F51-D5C5DD45DFB5}" type="datetimeFigureOut">
              <a:rPr lang="pt-BR" smtClean="0"/>
              <a:t>20/11/2023</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603FA-40B0-4969-ADEF-1A2BE43D2588}" type="slidenum">
              <a:rPr lang="pt-BR" smtClean="0"/>
              <a:t>‹nº›</a:t>
            </a:fld>
            <a:endParaRPr lang="pt-BR"/>
          </a:p>
        </p:txBody>
      </p:sp>
    </p:spTree>
    <p:extLst>
      <p:ext uri="{BB962C8B-B14F-4D97-AF65-F5344CB8AC3E}">
        <p14:creationId xmlns:p14="http://schemas.microsoft.com/office/powerpoint/2010/main" val="3620678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indent="0">
              <a:buNone/>
            </a:pPr>
            <a:r>
              <a:rPr lang="pt-BR" altLang="pt-BR" sz="1200" dirty="0">
                <a:latin typeface="Arial" panose="020B0604020202020204" pitchFamily="34" charset="0"/>
                <a:cs typeface="Arial" panose="020B0604020202020204" pitchFamily="34" charset="0"/>
              </a:rPr>
              <a:t>Início: Para o desenvolvimento do projeto, consideramos a utilização de tecnologias que otimizem a eficiência e a qualidade do </a:t>
            </a:r>
            <a:r>
              <a:rPr lang="pt-BR" altLang="pt-BR" sz="1200" dirty="0" err="1">
                <a:latin typeface="Arial" panose="020B0604020202020204" pitchFamily="34" charset="0"/>
                <a:cs typeface="Arial" panose="020B0604020202020204" pitchFamily="34" charset="0"/>
              </a:rPr>
              <a:t>SportMeet</a:t>
            </a:r>
            <a:r>
              <a:rPr lang="pt-BR" altLang="pt-BR" sz="1200" dirty="0">
                <a:latin typeface="Arial" panose="020B0604020202020204" pitchFamily="34" charset="0"/>
                <a:cs typeface="Arial" panose="020B0604020202020204" pitchFamily="34" charset="0"/>
              </a:rPr>
              <a:t> App. Entre essas escolhas:</a:t>
            </a:r>
          </a:p>
          <a:p>
            <a:pPr marL="0" indent="0">
              <a:buNone/>
            </a:pPr>
            <a:endParaRPr lang="pt-BR" altLang="pt-BR" sz="1200" dirty="0">
              <a:latin typeface="Arial" panose="020B0604020202020204" pitchFamily="34" charset="0"/>
              <a:cs typeface="Arial" panose="020B0604020202020204" pitchFamily="34" charset="0"/>
            </a:endParaRPr>
          </a:p>
          <a:p>
            <a:pPr marL="0" indent="0">
              <a:buNone/>
            </a:pPr>
            <a:r>
              <a:rPr lang="pt-BR" altLang="pt-BR" sz="1200" dirty="0">
                <a:latin typeface="Arial" panose="020B0604020202020204" pitchFamily="34" charset="0"/>
                <a:cs typeface="Arial" panose="020B0604020202020204" pitchFamily="34" charset="0"/>
              </a:rPr>
              <a:t>Final: Em resumo, o uso do </a:t>
            </a:r>
            <a:r>
              <a:rPr lang="pt-BR" altLang="pt-BR" sz="1200" dirty="0" err="1">
                <a:latin typeface="Arial" panose="020B0604020202020204" pitchFamily="34" charset="0"/>
                <a:cs typeface="Arial" panose="020B0604020202020204" pitchFamily="34" charset="0"/>
              </a:rPr>
              <a:t>React</a:t>
            </a:r>
            <a:r>
              <a:rPr lang="pt-BR" altLang="pt-BR" sz="1200" dirty="0">
                <a:latin typeface="Arial" panose="020B0604020202020204" pitchFamily="34" charset="0"/>
                <a:cs typeface="Arial" panose="020B0604020202020204" pitchFamily="34" charset="0"/>
              </a:rPr>
              <a:t> </a:t>
            </a:r>
            <a:r>
              <a:rPr lang="pt-BR" altLang="pt-BR" sz="1200" dirty="0" err="1">
                <a:latin typeface="Arial" panose="020B0604020202020204" pitchFamily="34" charset="0"/>
                <a:cs typeface="Arial" panose="020B0604020202020204" pitchFamily="34" charset="0"/>
              </a:rPr>
              <a:t>Native</a:t>
            </a:r>
            <a:r>
              <a:rPr lang="pt-BR" altLang="pt-BR" sz="1200" dirty="0">
                <a:latin typeface="Arial" panose="020B0604020202020204" pitchFamily="34" charset="0"/>
                <a:cs typeface="Arial" panose="020B0604020202020204" pitchFamily="34" charset="0"/>
              </a:rPr>
              <a:t> facilitará o desenvolvimento eficiente de aplicativos móveis multiplataforma, enquanto o </a:t>
            </a:r>
            <a:r>
              <a:rPr lang="pt-BR" altLang="pt-BR" sz="1200" dirty="0" err="1">
                <a:latin typeface="Arial" panose="020B0604020202020204" pitchFamily="34" charset="0"/>
                <a:cs typeface="Arial" panose="020B0604020202020204" pitchFamily="34" charset="0"/>
              </a:rPr>
              <a:t>JavaScript</a:t>
            </a:r>
            <a:r>
              <a:rPr lang="pt-BR" altLang="pt-BR" sz="1200" dirty="0">
                <a:latin typeface="Arial" panose="020B0604020202020204" pitchFamily="34" charset="0"/>
                <a:cs typeface="Arial" panose="020B0604020202020204" pitchFamily="34" charset="0"/>
              </a:rPr>
              <a:t> oferecerá flexibilidade e familiaridade no desenvolvimento. O PostgreSQL, como banco de dados, desempenhará um papel crucial, proporcionando robustez e confiabilidade, especialmente para aplicativos com necessidades avançadas de manipulação de dados e geolocalização.</a:t>
            </a:r>
          </a:p>
        </p:txBody>
      </p:sp>
      <p:sp>
        <p:nvSpPr>
          <p:cNvPr id="4" name="Espaço Reservado para Número de Slide 3"/>
          <p:cNvSpPr>
            <a:spLocks noGrp="1"/>
          </p:cNvSpPr>
          <p:nvPr>
            <p:ph type="sldNum" sz="quarter" idx="5"/>
          </p:nvPr>
        </p:nvSpPr>
        <p:spPr/>
        <p:txBody>
          <a:bodyPr/>
          <a:lstStyle/>
          <a:p>
            <a:fld id="{B45603FA-40B0-4969-ADEF-1A2BE43D2588}" type="slidenum">
              <a:rPr lang="pt-BR" smtClean="0"/>
              <a:t>5</a:t>
            </a:fld>
            <a:endParaRPr lang="pt-BR"/>
          </a:p>
        </p:txBody>
      </p:sp>
    </p:spTree>
    <p:extLst>
      <p:ext uri="{BB962C8B-B14F-4D97-AF65-F5344CB8AC3E}">
        <p14:creationId xmlns:p14="http://schemas.microsoft.com/office/powerpoint/2010/main" val="1518502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dirty="0">
                <a:effectLst/>
                <a:latin typeface="Arial" panose="020B0604020202020204" pitchFamily="34" charset="0"/>
                <a:ea typeface="Times New Roman" panose="02020603050405020304" pitchFamily="18" charset="0"/>
              </a:rPr>
              <a:t>Por que não utilizar essas soluções: Permitir que os usuários criem grupos personalizados com base em seus interesses específicos em esportes. Isso poderia abranger desde esportes tradicionais até atividades mais específicas, como escalada em rocha, </a:t>
            </a:r>
            <a:r>
              <a:rPr lang="pt-BR" sz="1800" dirty="0" err="1">
                <a:effectLst/>
                <a:latin typeface="Arial" panose="020B0604020202020204" pitchFamily="34" charset="0"/>
                <a:ea typeface="Times New Roman" panose="02020603050405020304" pitchFamily="18" charset="0"/>
              </a:rPr>
              <a:t>slackline</a:t>
            </a:r>
            <a:r>
              <a:rPr lang="pt-BR" sz="1800" dirty="0">
                <a:effectLst/>
                <a:latin typeface="Arial" panose="020B0604020202020204" pitchFamily="34" charset="0"/>
                <a:ea typeface="Times New Roman" panose="02020603050405020304" pitchFamily="18" charset="0"/>
              </a:rPr>
              <a:t>, kart, </a:t>
            </a:r>
            <a:r>
              <a:rPr lang="pt-BR" sz="1800" dirty="0" err="1">
                <a:effectLst/>
                <a:latin typeface="Arial" panose="020B0604020202020204" pitchFamily="34" charset="0"/>
                <a:ea typeface="Times New Roman" panose="02020603050405020304" pitchFamily="18" charset="0"/>
              </a:rPr>
              <a:t>airsof</a:t>
            </a:r>
            <a:r>
              <a:rPr lang="pt-BR" sz="1800" dirty="0">
                <a:effectLst/>
                <a:latin typeface="Arial" panose="020B0604020202020204" pitchFamily="34" charset="0"/>
                <a:ea typeface="Times New Roman" panose="02020603050405020304" pitchFamily="18" charset="0"/>
              </a:rPr>
              <a:t>, paintball ou esportes aquáticos.</a:t>
            </a:r>
            <a:endParaRPr lang="pt-BR" sz="1800" dirty="0">
              <a:effectLst/>
              <a:latin typeface="Times New Roman" panose="02020603050405020304" pitchFamily="18" charset="0"/>
              <a:ea typeface="Times New Roman" panose="02020603050405020304" pitchFamily="18" charset="0"/>
            </a:endParaRPr>
          </a:p>
        </p:txBody>
      </p:sp>
      <p:sp>
        <p:nvSpPr>
          <p:cNvPr id="4" name="Espaço Reservado para Número de Slide 3"/>
          <p:cNvSpPr>
            <a:spLocks noGrp="1"/>
          </p:cNvSpPr>
          <p:nvPr>
            <p:ph type="sldNum" sz="quarter" idx="5"/>
          </p:nvPr>
        </p:nvSpPr>
        <p:spPr/>
        <p:txBody>
          <a:bodyPr/>
          <a:lstStyle/>
          <a:p>
            <a:fld id="{B45603FA-40B0-4969-ADEF-1A2BE43D2588}" type="slidenum">
              <a:rPr lang="pt-BR" smtClean="0"/>
              <a:t>6</a:t>
            </a:fld>
            <a:endParaRPr lang="pt-BR"/>
          </a:p>
        </p:txBody>
      </p:sp>
    </p:spTree>
    <p:extLst>
      <p:ext uri="{BB962C8B-B14F-4D97-AF65-F5344CB8AC3E}">
        <p14:creationId xmlns:p14="http://schemas.microsoft.com/office/powerpoint/2010/main" val="1788807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D3CD2-62BA-0E78-C932-CC8A15FE15D2}"/>
              </a:ext>
            </a:extLst>
          </p:cNvPr>
          <p:cNvSpPr txBox="1">
            <a:spLocks noGrp="1"/>
          </p:cNvSpPr>
          <p:nvPr>
            <p:ph type="ctrTitle"/>
          </p:nvPr>
        </p:nvSpPr>
        <p:spPr>
          <a:xfrm>
            <a:off x="685800" y="2130423"/>
            <a:ext cx="7772400" cy="1470026"/>
          </a:xfrm>
        </p:spPr>
        <p:txBody>
          <a:bodyPr/>
          <a:lstStyle>
            <a:lvl1pPr>
              <a:defRPr/>
            </a:lvl1pPr>
          </a:lstStyle>
          <a:p>
            <a:pPr lvl="0"/>
            <a:r>
              <a:rPr lang="en-US"/>
              <a:t>Click to edit Master title style</a:t>
            </a:r>
          </a:p>
        </p:txBody>
      </p:sp>
      <p:sp>
        <p:nvSpPr>
          <p:cNvPr id="3" name="Subtitle 2">
            <a:extLst>
              <a:ext uri="{FF2B5EF4-FFF2-40B4-BE49-F238E27FC236}">
                <a16:creationId xmlns:a16="http://schemas.microsoft.com/office/drawing/2014/main" id="{2E24C465-2968-0350-26F8-F0E8792CA1AF}"/>
              </a:ext>
            </a:extLst>
          </p:cNvPr>
          <p:cNvSpPr txBox="1">
            <a:spLocks noGrp="1"/>
          </p:cNvSpPr>
          <p:nvPr>
            <p:ph type="subTitle" idx="1"/>
          </p:nvPr>
        </p:nvSpPr>
        <p:spPr>
          <a:xfrm>
            <a:off x="1371600" y="3886200"/>
            <a:ext cx="6400800" cy="1752603"/>
          </a:xfrm>
        </p:spPr>
        <p:txBody>
          <a:bodyPr anchorCtr="1"/>
          <a:lstStyle>
            <a:lvl1pPr marL="0" indent="0" algn="ctr">
              <a:buNone/>
              <a:defRPr>
                <a:solidFill>
                  <a:srgbClr val="898989"/>
                </a:solidFill>
              </a:defRPr>
            </a:lvl1pPr>
          </a:lstStyle>
          <a:p>
            <a:pPr lvl="0"/>
            <a:r>
              <a:rPr lang="en-US"/>
              <a:t>Click to edit Master subtitle style</a:t>
            </a:r>
          </a:p>
        </p:txBody>
      </p:sp>
      <p:sp>
        <p:nvSpPr>
          <p:cNvPr id="4" name="Date Placeholder 3">
            <a:extLst>
              <a:ext uri="{FF2B5EF4-FFF2-40B4-BE49-F238E27FC236}">
                <a16:creationId xmlns:a16="http://schemas.microsoft.com/office/drawing/2014/main" id="{9F4B5159-B413-5778-0756-1649670D626B}"/>
              </a:ext>
            </a:extLst>
          </p:cNvPr>
          <p:cNvSpPr txBox="1">
            <a:spLocks noGrp="1"/>
          </p:cNvSpPr>
          <p:nvPr>
            <p:ph type="dt" sz="half" idx="7"/>
          </p:nvPr>
        </p:nvSpPr>
        <p:spPr/>
        <p:txBody>
          <a:bodyPr/>
          <a:lstStyle>
            <a:lvl1pPr>
              <a:defRPr/>
            </a:lvl1pPr>
          </a:lstStyle>
          <a:p>
            <a:pPr lvl="0"/>
            <a:fld id="{8B526C18-1C85-454A-9A2C-E6C3E10B034D}" type="datetime1">
              <a:rPr lang="en-US"/>
              <a:pPr lvl="0"/>
              <a:t>11/20/2023</a:t>
            </a:fld>
            <a:endParaRPr lang="en-US"/>
          </a:p>
        </p:txBody>
      </p:sp>
      <p:sp>
        <p:nvSpPr>
          <p:cNvPr id="5" name="Footer Placeholder 4">
            <a:extLst>
              <a:ext uri="{FF2B5EF4-FFF2-40B4-BE49-F238E27FC236}">
                <a16:creationId xmlns:a16="http://schemas.microsoft.com/office/drawing/2014/main" id="{E2B3C95B-3F2A-0D3E-DA07-846E18840B21}"/>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E48BFDC4-5C4A-9BD2-B395-47259E094FB1}"/>
              </a:ext>
            </a:extLst>
          </p:cNvPr>
          <p:cNvSpPr txBox="1">
            <a:spLocks noGrp="1"/>
          </p:cNvSpPr>
          <p:nvPr>
            <p:ph type="sldNum" sz="quarter" idx="8"/>
          </p:nvPr>
        </p:nvSpPr>
        <p:spPr/>
        <p:txBody>
          <a:bodyPr/>
          <a:lstStyle>
            <a:lvl1pPr>
              <a:defRPr/>
            </a:lvl1pPr>
          </a:lstStyle>
          <a:p>
            <a:pPr lvl="0"/>
            <a:fld id="{887A254A-6DA6-489B-92C0-33EFE8ECD8FF}" type="slidenum">
              <a:t>‹nº›</a:t>
            </a:fld>
            <a:endParaRPr lang="en-US"/>
          </a:p>
        </p:txBody>
      </p:sp>
    </p:spTree>
    <p:extLst>
      <p:ext uri="{BB962C8B-B14F-4D97-AF65-F5344CB8AC3E}">
        <p14:creationId xmlns:p14="http://schemas.microsoft.com/office/powerpoint/2010/main" val="303297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B561F-6412-B8F1-BB2A-F10571F78979}"/>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6D2B1E7D-C07B-8435-2DF3-8344C942CA5C}"/>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9309A0-6F17-3D9D-C35D-24856B3D3251}"/>
              </a:ext>
            </a:extLst>
          </p:cNvPr>
          <p:cNvSpPr txBox="1">
            <a:spLocks noGrp="1"/>
          </p:cNvSpPr>
          <p:nvPr>
            <p:ph type="dt" sz="half" idx="7"/>
          </p:nvPr>
        </p:nvSpPr>
        <p:spPr/>
        <p:txBody>
          <a:bodyPr/>
          <a:lstStyle>
            <a:lvl1pPr>
              <a:defRPr/>
            </a:lvl1pPr>
          </a:lstStyle>
          <a:p>
            <a:pPr lvl="0"/>
            <a:fld id="{9DDA9CF2-05AC-4016-ACCE-81E82192E406}" type="datetime1">
              <a:rPr lang="en-US"/>
              <a:pPr lvl="0"/>
              <a:t>11/20/2023</a:t>
            </a:fld>
            <a:endParaRPr lang="en-US"/>
          </a:p>
        </p:txBody>
      </p:sp>
      <p:sp>
        <p:nvSpPr>
          <p:cNvPr id="5" name="Footer Placeholder 4">
            <a:extLst>
              <a:ext uri="{FF2B5EF4-FFF2-40B4-BE49-F238E27FC236}">
                <a16:creationId xmlns:a16="http://schemas.microsoft.com/office/drawing/2014/main" id="{6813E409-52E5-6D34-0C79-CD86AC0651EE}"/>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2DDF4BEF-345B-9F53-A4A5-671FA5A1A4A1}"/>
              </a:ext>
            </a:extLst>
          </p:cNvPr>
          <p:cNvSpPr txBox="1">
            <a:spLocks noGrp="1"/>
          </p:cNvSpPr>
          <p:nvPr>
            <p:ph type="sldNum" sz="quarter" idx="8"/>
          </p:nvPr>
        </p:nvSpPr>
        <p:spPr/>
        <p:txBody>
          <a:bodyPr/>
          <a:lstStyle>
            <a:lvl1pPr>
              <a:defRPr/>
            </a:lvl1pPr>
          </a:lstStyle>
          <a:p>
            <a:pPr lvl="0"/>
            <a:fld id="{885B86C3-6503-4C13-9AD4-480A5770A64D}" type="slidenum">
              <a:t>‹nº›</a:t>
            </a:fld>
            <a:endParaRPr lang="en-US"/>
          </a:p>
        </p:txBody>
      </p:sp>
    </p:spTree>
    <p:extLst>
      <p:ext uri="{BB962C8B-B14F-4D97-AF65-F5344CB8AC3E}">
        <p14:creationId xmlns:p14="http://schemas.microsoft.com/office/powerpoint/2010/main" val="1620321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7C2CB9-089F-EAFD-72FF-A6A9445FFA47}"/>
              </a:ext>
            </a:extLst>
          </p:cNvPr>
          <p:cNvSpPr txBox="1">
            <a:spLocks noGrp="1"/>
          </p:cNvSpPr>
          <p:nvPr>
            <p:ph type="title" orient="vert"/>
          </p:nvPr>
        </p:nvSpPr>
        <p:spPr>
          <a:xfrm>
            <a:off x="6629400" y="274640"/>
            <a:ext cx="2057400" cy="5851529"/>
          </a:xfrm>
        </p:spPr>
        <p:txBody>
          <a:bodyPr vert="eaVert"/>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E6F34C8F-22E4-87DD-3EE9-620ED1999CFB}"/>
              </a:ext>
            </a:extLst>
          </p:cNvPr>
          <p:cNvSpPr txBox="1">
            <a:spLocks noGrp="1"/>
          </p:cNvSpPr>
          <p:nvPr>
            <p:ph type="body" orient="vert" idx="1"/>
          </p:nvPr>
        </p:nvSpPr>
        <p:spPr>
          <a:xfrm>
            <a:off x="457200" y="274640"/>
            <a:ext cx="6019796" cy="5851529"/>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2A785C-AEF5-8CFA-6997-56398812A592}"/>
              </a:ext>
            </a:extLst>
          </p:cNvPr>
          <p:cNvSpPr txBox="1">
            <a:spLocks noGrp="1"/>
          </p:cNvSpPr>
          <p:nvPr>
            <p:ph type="dt" sz="half" idx="7"/>
          </p:nvPr>
        </p:nvSpPr>
        <p:spPr/>
        <p:txBody>
          <a:bodyPr/>
          <a:lstStyle>
            <a:lvl1pPr>
              <a:defRPr/>
            </a:lvl1pPr>
          </a:lstStyle>
          <a:p>
            <a:pPr lvl="0"/>
            <a:fld id="{D6E8EC77-AA81-4200-8D09-55270CE235D6}" type="datetime1">
              <a:rPr lang="en-US"/>
              <a:pPr lvl="0"/>
              <a:t>11/20/2023</a:t>
            </a:fld>
            <a:endParaRPr lang="en-US"/>
          </a:p>
        </p:txBody>
      </p:sp>
      <p:sp>
        <p:nvSpPr>
          <p:cNvPr id="5" name="Footer Placeholder 4">
            <a:extLst>
              <a:ext uri="{FF2B5EF4-FFF2-40B4-BE49-F238E27FC236}">
                <a16:creationId xmlns:a16="http://schemas.microsoft.com/office/drawing/2014/main" id="{DC3CA44E-59FF-1B22-3E76-E6CC4B53E37A}"/>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2ACC8443-DF01-A579-04AF-2E4CFD5173D6}"/>
              </a:ext>
            </a:extLst>
          </p:cNvPr>
          <p:cNvSpPr txBox="1">
            <a:spLocks noGrp="1"/>
          </p:cNvSpPr>
          <p:nvPr>
            <p:ph type="sldNum" sz="quarter" idx="8"/>
          </p:nvPr>
        </p:nvSpPr>
        <p:spPr/>
        <p:txBody>
          <a:bodyPr/>
          <a:lstStyle>
            <a:lvl1pPr>
              <a:defRPr/>
            </a:lvl1pPr>
          </a:lstStyle>
          <a:p>
            <a:pPr lvl="0"/>
            <a:fld id="{86CA874D-4B36-4D00-AE13-73127EB6A817}" type="slidenum">
              <a:t>‹nº›</a:t>
            </a:fld>
            <a:endParaRPr lang="en-US"/>
          </a:p>
        </p:txBody>
      </p:sp>
    </p:spTree>
    <p:extLst>
      <p:ext uri="{BB962C8B-B14F-4D97-AF65-F5344CB8AC3E}">
        <p14:creationId xmlns:p14="http://schemas.microsoft.com/office/powerpoint/2010/main" val="3334417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D42B0-A19A-9644-BD24-F4C6E612DBF4}"/>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3DBF7527-93C1-5E52-F250-A38952936802}"/>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593C4-D13D-8B03-0810-2E616A0A1CCD}"/>
              </a:ext>
            </a:extLst>
          </p:cNvPr>
          <p:cNvSpPr txBox="1">
            <a:spLocks noGrp="1"/>
          </p:cNvSpPr>
          <p:nvPr>
            <p:ph type="dt" sz="half" idx="7"/>
          </p:nvPr>
        </p:nvSpPr>
        <p:spPr/>
        <p:txBody>
          <a:bodyPr/>
          <a:lstStyle>
            <a:lvl1pPr>
              <a:defRPr/>
            </a:lvl1pPr>
          </a:lstStyle>
          <a:p>
            <a:pPr lvl="0"/>
            <a:fld id="{F32151ED-D1AA-489C-A788-59CA45E92179}" type="datetime1">
              <a:rPr lang="en-US"/>
              <a:pPr lvl="0"/>
              <a:t>11/20/2023</a:t>
            </a:fld>
            <a:endParaRPr lang="en-US"/>
          </a:p>
        </p:txBody>
      </p:sp>
      <p:sp>
        <p:nvSpPr>
          <p:cNvPr id="5" name="Footer Placeholder 4">
            <a:extLst>
              <a:ext uri="{FF2B5EF4-FFF2-40B4-BE49-F238E27FC236}">
                <a16:creationId xmlns:a16="http://schemas.microsoft.com/office/drawing/2014/main" id="{AEB60C14-C89D-9B08-AA09-AA55CB2309FE}"/>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E0B43598-A3D1-7F6E-D83E-62B10790E087}"/>
              </a:ext>
            </a:extLst>
          </p:cNvPr>
          <p:cNvSpPr txBox="1">
            <a:spLocks noGrp="1"/>
          </p:cNvSpPr>
          <p:nvPr>
            <p:ph type="sldNum" sz="quarter" idx="8"/>
          </p:nvPr>
        </p:nvSpPr>
        <p:spPr/>
        <p:txBody>
          <a:bodyPr/>
          <a:lstStyle>
            <a:lvl1pPr>
              <a:defRPr/>
            </a:lvl1pPr>
          </a:lstStyle>
          <a:p>
            <a:pPr lvl="0"/>
            <a:fld id="{F0D7B9D7-893C-454A-BDE4-D2C7DF679F36}" type="slidenum">
              <a:t>‹nº›</a:t>
            </a:fld>
            <a:endParaRPr lang="en-US"/>
          </a:p>
        </p:txBody>
      </p:sp>
    </p:spTree>
    <p:extLst>
      <p:ext uri="{BB962C8B-B14F-4D97-AF65-F5344CB8AC3E}">
        <p14:creationId xmlns:p14="http://schemas.microsoft.com/office/powerpoint/2010/main" val="246131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DC5B-5472-D6DD-4F66-F5F25A811136}"/>
              </a:ext>
            </a:extLst>
          </p:cNvPr>
          <p:cNvSpPr txBox="1">
            <a:spLocks noGrp="1"/>
          </p:cNvSpPr>
          <p:nvPr>
            <p:ph type="title"/>
          </p:nvPr>
        </p:nvSpPr>
        <p:spPr>
          <a:xfrm>
            <a:off x="722311" y="4406895"/>
            <a:ext cx="7772400" cy="1362071"/>
          </a:xfrm>
        </p:spPr>
        <p:txBody>
          <a:bodyPr anchor="t" anchorCtr="0"/>
          <a:lstStyle>
            <a:lvl1pPr algn="l">
              <a:defRPr sz="4000" b="1" cap="all"/>
            </a:lvl1pPr>
          </a:lstStyle>
          <a:p>
            <a:pPr lvl="0"/>
            <a:r>
              <a:rPr lang="en-US"/>
              <a:t>Click to edit Master title style</a:t>
            </a:r>
          </a:p>
        </p:txBody>
      </p:sp>
      <p:sp>
        <p:nvSpPr>
          <p:cNvPr id="3" name="Text Placeholder 2">
            <a:extLst>
              <a:ext uri="{FF2B5EF4-FFF2-40B4-BE49-F238E27FC236}">
                <a16:creationId xmlns:a16="http://schemas.microsoft.com/office/drawing/2014/main" id="{EFBFA164-8795-47B9-91E5-D12D32D6679F}"/>
              </a:ext>
            </a:extLst>
          </p:cNvPr>
          <p:cNvSpPr txBox="1">
            <a:spLocks noGrp="1"/>
          </p:cNvSpPr>
          <p:nvPr>
            <p:ph type="body" idx="1"/>
          </p:nvPr>
        </p:nvSpPr>
        <p:spPr>
          <a:xfrm>
            <a:off x="722311" y="2906713"/>
            <a:ext cx="7772400" cy="1500182"/>
          </a:xfrm>
        </p:spPr>
        <p:txBody>
          <a:bodyPr anchor="b"/>
          <a:lstStyle>
            <a:lvl1pPr marL="0" indent="0">
              <a:spcBef>
                <a:spcPts val="500"/>
              </a:spcBef>
              <a:buNone/>
              <a:defRPr sz="2000">
                <a:solidFill>
                  <a:srgbClr val="898989"/>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EF227929-7D2B-F68A-3D5B-D258DC0968D3}"/>
              </a:ext>
            </a:extLst>
          </p:cNvPr>
          <p:cNvSpPr txBox="1">
            <a:spLocks noGrp="1"/>
          </p:cNvSpPr>
          <p:nvPr>
            <p:ph type="dt" sz="half" idx="7"/>
          </p:nvPr>
        </p:nvSpPr>
        <p:spPr/>
        <p:txBody>
          <a:bodyPr/>
          <a:lstStyle>
            <a:lvl1pPr>
              <a:defRPr/>
            </a:lvl1pPr>
          </a:lstStyle>
          <a:p>
            <a:pPr lvl="0"/>
            <a:fld id="{CD38EC54-76E1-4D38-8BF4-ADFADED06974}" type="datetime1">
              <a:rPr lang="en-US"/>
              <a:pPr lvl="0"/>
              <a:t>11/20/2023</a:t>
            </a:fld>
            <a:endParaRPr lang="en-US"/>
          </a:p>
        </p:txBody>
      </p:sp>
      <p:sp>
        <p:nvSpPr>
          <p:cNvPr id="5" name="Footer Placeholder 4">
            <a:extLst>
              <a:ext uri="{FF2B5EF4-FFF2-40B4-BE49-F238E27FC236}">
                <a16:creationId xmlns:a16="http://schemas.microsoft.com/office/drawing/2014/main" id="{FBA12EDD-B1F3-F29E-0C74-5F84F305A6C4}"/>
              </a:ext>
            </a:extLst>
          </p:cNvPr>
          <p:cNvSpPr txBox="1">
            <a:spLocks noGrp="1"/>
          </p:cNvSpPr>
          <p:nvPr>
            <p:ph type="ftr" sz="quarter" idx="9"/>
          </p:nvPr>
        </p:nvSpPr>
        <p:spPr/>
        <p:txBody>
          <a:bodyPr/>
          <a:lstStyle>
            <a:lvl1pPr>
              <a:defRPr/>
            </a:lvl1pPr>
          </a:lstStyle>
          <a:p>
            <a:pPr lvl="0"/>
            <a:endParaRPr lang="en-US"/>
          </a:p>
        </p:txBody>
      </p:sp>
      <p:sp>
        <p:nvSpPr>
          <p:cNvPr id="6" name="Slide Number Placeholder 5">
            <a:extLst>
              <a:ext uri="{FF2B5EF4-FFF2-40B4-BE49-F238E27FC236}">
                <a16:creationId xmlns:a16="http://schemas.microsoft.com/office/drawing/2014/main" id="{5FCF226E-7431-2CA2-6A58-91F4A08E26CF}"/>
              </a:ext>
            </a:extLst>
          </p:cNvPr>
          <p:cNvSpPr txBox="1">
            <a:spLocks noGrp="1"/>
          </p:cNvSpPr>
          <p:nvPr>
            <p:ph type="sldNum" sz="quarter" idx="8"/>
          </p:nvPr>
        </p:nvSpPr>
        <p:spPr/>
        <p:txBody>
          <a:bodyPr/>
          <a:lstStyle>
            <a:lvl1pPr>
              <a:defRPr/>
            </a:lvl1pPr>
          </a:lstStyle>
          <a:p>
            <a:pPr lvl="0"/>
            <a:fld id="{841A7BE3-7865-4A06-9F2C-83082424B33C}" type="slidenum">
              <a:t>‹nº›</a:t>
            </a:fld>
            <a:endParaRPr lang="en-US"/>
          </a:p>
        </p:txBody>
      </p:sp>
    </p:spTree>
    <p:extLst>
      <p:ext uri="{BB962C8B-B14F-4D97-AF65-F5344CB8AC3E}">
        <p14:creationId xmlns:p14="http://schemas.microsoft.com/office/powerpoint/2010/main" val="303734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66398-3FF6-AD69-660B-150E638FE4D6}"/>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0C2C0C01-6BD1-25A3-9E85-7D8BBABBA74F}"/>
              </a:ext>
            </a:extLst>
          </p:cNvPr>
          <p:cNvSpPr txBox="1">
            <a:spLocks noGrp="1"/>
          </p:cNvSpPr>
          <p:nvPr>
            <p:ph idx="1"/>
          </p:nvPr>
        </p:nvSpPr>
        <p:spPr>
          <a:xfrm>
            <a:off x="457200"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5758BD-3A77-AFB9-277F-59F4F90A55E4}"/>
              </a:ext>
            </a:extLst>
          </p:cNvPr>
          <p:cNvSpPr txBox="1">
            <a:spLocks noGrp="1"/>
          </p:cNvSpPr>
          <p:nvPr>
            <p:ph idx="2"/>
          </p:nvPr>
        </p:nvSpPr>
        <p:spPr>
          <a:xfrm>
            <a:off x="4648196"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544ED9-CEAB-8CB8-CFDC-CA14663BDFB8}"/>
              </a:ext>
            </a:extLst>
          </p:cNvPr>
          <p:cNvSpPr txBox="1">
            <a:spLocks noGrp="1"/>
          </p:cNvSpPr>
          <p:nvPr>
            <p:ph type="dt" sz="half" idx="7"/>
          </p:nvPr>
        </p:nvSpPr>
        <p:spPr/>
        <p:txBody>
          <a:bodyPr/>
          <a:lstStyle>
            <a:lvl1pPr>
              <a:defRPr/>
            </a:lvl1pPr>
          </a:lstStyle>
          <a:p>
            <a:pPr lvl="0"/>
            <a:fld id="{20A3DC7E-B42D-4E25-A074-4E7BE119567D}" type="datetime1">
              <a:rPr lang="en-US"/>
              <a:pPr lvl="0"/>
              <a:t>11/20/2023</a:t>
            </a:fld>
            <a:endParaRPr lang="en-US"/>
          </a:p>
        </p:txBody>
      </p:sp>
      <p:sp>
        <p:nvSpPr>
          <p:cNvPr id="6" name="Footer Placeholder 5">
            <a:extLst>
              <a:ext uri="{FF2B5EF4-FFF2-40B4-BE49-F238E27FC236}">
                <a16:creationId xmlns:a16="http://schemas.microsoft.com/office/drawing/2014/main" id="{7AE03A15-A046-A87A-DC1D-E9A74AECBA97}"/>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8B3D4DCC-E730-7B04-405D-2A765DCF3D23}"/>
              </a:ext>
            </a:extLst>
          </p:cNvPr>
          <p:cNvSpPr txBox="1">
            <a:spLocks noGrp="1"/>
          </p:cNvSpPr>
          <p:nvPr>
            <p:ph type="sldNum" sz="quarter" idx="8"/>
          </p:nvPr>
        </p:nvSpPr>
        <p:spPr/>
        <p:txBody>
          <a:bodyPr/>
          <a:lstStyle>
            <a:lvl1pPr>
              <a:defRPr/>
            </a:lvl1pPr>
          </a:lstStyle>
          <a:p>
            <a:pPr lvl="0"/>
            <a:fld id="{C4E6F967-EBB2-497C-B953-A0C692F9A9E7}" type="slidenum">
              <a:t>‹nº›</a:t>
            </a:fld>
            <a:endParaRPr lang="en-US"/>
          </a:p>
        </p:txBody>
      </p:sp>
    </p:spTree>
    <p:extLst>
      <p:ext uri="{BB962C8B-B14F-4D97-AF65-F5344CB8AC3E}">
        <p14:creationId xmlns:p14="http://schemas.microsoft.com/office/powerpoint/2010/main" val="4023878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B31D2-37DD-980F-EB25-A6FD36429425}"/>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FEC3B38E-6F5B-5E77-F5BD-D779CF919D41}"/>
              </a:ext>
            </a:extLst>
          </p:cNvPr>
          <p:cNvSpPr txBox="1">
            <a:spLocks noGrp="1"/>
          </p:cNvSpPr>
          <p:nvPr>
            <p:ph type="body" idx="1"/>
          </p:nvPr>
        </p:nvSpPr>
        <p:spPr>
          <a:xfrm>
            <a:off x="457200" y="1535113"/>
            <a:ext cx="4040184" cy="639759"/>
          </a:xfrm>
        </p:spPr>
        <p:txBody>
          <a:bodyPr anchor="b"/>
          <a:lstStyle>
            <a:lvl1pPr marL="0" indent="0">
              <a:spcBef>
                <a:spcPts val="600"/>
              </a:spcBef>
              <a:buNone/>
              <a:defRPr sz="2400" b="1"/>
            </a:lvl1pPr>
          </a:lstStyle>
          <a:p>
            <a:pPr lvl="0"/>
            <a:r>
              <a:rPr lang="en-US"/>
              <a:t>Click to edit Master text styles</a:t>
            </a:r>
          </a:p>
        </p:txBody>
      </p:sp>
      <p:sp>
        <p:nvSpPr>
          <p:cNvPr id="4" name="Content Placeholder 3">
            <a:extLst>
              <a:ext uri="{FF2B5EF4-FFF2-40B4-BE49-F238E27FC236}">
                <a16:creationId xmlns:a16="http://schemas.microsoft.com/office/drawing/2014/main" id="{BE6A0DB6-F2D0-FCB6-DC6C-A6AE3A5B70C2}"/>
              </a:ext>
            </a:extLst>
          </p:cNvPr>
          <p:cNvSpPr txBox="1">
            <a:spLocks noGrp="1"/>
          </p:cNvSpPr>
          <p:nvPr>
            <p:ph idx="2"/>
          </p:nvPr>
        </p:nvSpPr>
        <p:spPr>
          <a:xfrm>
            <a:off x="457200" y="2174872"/>
            <a:ext cx="4040184"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AED4DD-8DDD-BB6C-3F08-98630D353219}"/>
              </a:ext>
            </a:extLst>
          </p:cNvPr>
          <p:cNvSpPr txBox="1">
            <a:spLocks noGrp="1"/>
          </p:cNvSpPr>
          <p:nvPr>
            <p:ph type="body" idx="3"/>
          </p:nvPr>
        </p:nvSpPr>
        <p:spPr>
          <a:xfrm>
            <a:off x="4645023" y="1535113"/>
            <a:ext cx="4041776" cy="639759"/>
          </a:xfrm>
        </p:spPr>
        <p:txBody>
          <a:bodyPr anchor="b"/>
          <a:lstStyle>
            <a:lvl1pPr marL="0" indent="0">
              <a:spcBef>
                <a:spcPts val="600"/>
              </a:spcBef>
              <a:buNone/>
              <a:defRPr sz="2400" b="1"/>
            </a:lvl1pPr>
          </a:lstStyle>
          <a:p>
            <a:pPr lvl="0"/>
            <a:r>
              <a:rPr lang="en-US"/>
              <a:t>Click to edit Master text styles</a:t>
            </a:r>
          </a:p>
        </p:txBody>
      </p:sp>
      <p:sp>
        <p:nvSpPr>
          <p:cNvPr id="6" name="Content Placeholder 5">
            <a:extLst>
              <a:ext uri="{FF2B5EF4-FFF2-40B4-BE49-F238E27FC236}">
                <a16:creationId xmlns:a16="http://schemas.microsoft.com/office/drawing/2014/main" id="{F5250585-D06D-B0F8-1A76-2CCF4E1BBD2D}"/>
              </a:ext>
            </a:extLst>
          </p:cNvPr>
          <p:cNvSpPr txBox="1">
            <a:spLocks noGrp="1"/>
          </p:cNvSpPr>
          <p:nvPr>
            <p:ph idx="4"/>
          </p:nvPr>
        </p:nvSpPr>
        <p:spPr>
          <a:xfrm>
            <a:off x="4645023" y="2174872"/>
            <a:ext cx="4041776"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9C8A92-C869-76F1-307E-4D86E0AC1BE0}"/>
              </a:ext>
            </a:extLst>
          </p:cNvPr>
          <p:cNvSpPr txBox="1">
            <a:spLocks noGrp="1"/>
          </p:cNvSpPr>
          <p:nvPr>
            <p:ph type="dt" sz="half" idx="7"/>
          </p:nvPr>
        </p:nvSpPr>
        <p:spPr/>
        <p:txBody>
          <a:bodyPr/>
          <a:lstStyle>
            <a:lvl1pPr>
              <a:defRPr/>
            </a:lvl1pPr>
          </a:lstStyle>
          <a:p>
            <a:pPr lvl="0"/>
            <a:fld id="{25B3F9AF-6B1C-4062-AB3A-BC0588B78EDE}" type="datetime1">
              <a:rPr lang="en-US"/>
              <a:pPr lvl="0"/>
              <a:t>11/20/2023</a:t>
            </a:fld>
            <a:endParaRPr lang="en-US"/>
          </a:p>
        </p:txBody>
      </p:sp>
      <p:sp>
        <p:nvSpPr>
          <p:cNvPr id="8" name="Footer Placeholder 7">
            <a:extLst>
              <a:ext uri="{FF2B5EF4-FFF2-40B4-BE49-F238E27FC236}">
                <a16:creationId xmlns:a16="http://schemas.microsoft.com/office/drawing/2014/main" id="{F8A884B0-D8A2-5C14-D992-45C9FD2B3B1D}"/>
              </a:ext>
            </a:extLst>
          </p:cNvPr>
          <p:cNvSpPr txBox="1">
            <a:spLocks noGrp="1"/>
          </p:cNvSpPr>
          <p:nvPr>
            <p:ph type="ftr" sz="quarter" idx="9"/>
          </p:nvPr>
        </p:nvSpPr>
        <p:spPr/>
        <p:txBody>
          <a:bodyPr/>
          <a:lstStyle>
            <a:lvl1pPr>
              <a:defRPr/>
            </a:lvl1pPr>
          </a:lstStyle>
          <a:p>
            <a:pPr lvl="0"/>
            <a:endParaRPr lang="en-US"/>
          </a:p>
        </p:txBody>
      </p:sp>
      <p:sp>
        <p:nvSpPr>
          <p:cNvPr id="9" name="Slide Number Placeholder 8">
            <a:extLst>
              <a:ext uri="{FF2B5EF4-FFF2-40B4-BE49-F238E27FC236}">
                <a16:creationId xmlns:a16="http://schemas.microsoft.com/office/drawing/2014/main" id="{423FC444-D6D0-5C38-343E-26E708B37844}"/>
              </a:ext>
            </a:extLst>
          </p:cNvPr>
          <p:cNvSpPr txBox="1">
            <a:spLocks noGrp="1"/>
          </p:cNvSpPr>
          <p:nvPr>
            <p:ph type="sldNum" sz="quarter" idx="8"/>
          </p:nvPr>
        </p:nvSpPr>
        <p:spPr/>
        <p:txBody>
          <a:bodyPr/>
          <a:lstStyle>
            <a:lvl1pPr>
              <a:defRPr/>
            </a:lvl1pPr>
          </a:lstStyle>
          <a:p>
            <a:pPr lvl="0"/>
            <a:fld id="{D1E7E924-3A62-4660-9A79-A5BFB2273D5B}" type="slidenum">
              <a:t>‹nº›</a:t>
            </a:fld>
            <a:endParaRPr lang="en-US"/>
          </a:p>
        </p:txBody>
      </p:sp>
    </p:spTree>
    <p:extLst>
      <p:ext uri="{BB962C8B-B14F-4D97-AF65-F5344CB8AC3E}">
        <p14:creationId xmlns:p14="http://schemas.microsoft.com/office/powerpoint/2010/main" val="3779542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50CF3-2A01-5505-A3AB-157B563E10AC}"/>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42A6AD0D-5DB1-80C3-94E3-94E07B7431E2}"/>
              </a:ext>
            </a:extLst>
          </p:cNvPr>
          <p:cNvSpPr txBox="1">
            <a:spLocks noGrp="1"/>
          </p:cNvSpPr>
          <p:nvPr>
            <p:ph type="dt" sz="half" idx="7"/>
          </p:nvPr>
        </p:nvSpPr>
        <p:spPr/>
        <p:txBody>
          <a:bodyPr/>
          <a:lstStyle>
            <a:lvl1pPr>
              <a:defRPr/>
            </a:lvl1pPr>
          </a:lstStyle>
          <a:p>
            <a:pPr lvl="0"/>
            <a:fld id="{3CABA56F-C97D-40DA-9398-AA5B9AAD6CFA}" type="datetime1">
              <a:rPr lang="en-US"/>
              <a:pPr lvl="0"/>
              <a:t>11/20/2023</a:t>
            </a:fld>
            <a:endParaRPr lang="en-US"/>
          </a:p>
        </p:txBody>
      </p:sp>
      <p:sp>
        <p:nvSpPr>
          <p:cNvPr id="4" name="Footer Placeholder 3">
            <a:extLst>
              <a:ext uri="{FF2B5EF4-FFF2-40B4-BE49-F238E27FC236}">
                <a16:creationId xmlns:a16="http://schemas.microsoft.com/office/drawing/2014/main" id="{54E921EC-06B9-8AF8-419C-8E5945979004}"/>
              </a:ext>
            </a:extLst>
          </p:cNvPr>
          <p:cNvSpPr txBox="1">
            <a:spLocks noGrp="1"/>
          </p:cNvSpPr>
          <p:nvPr>
            <p:ph type="ftr" sz="quarter" idx="9"/>
          </p:nvPr>
        </p:nvSpPr>
        <p:spPr/>
        <p:txBody>
          <a:bodyPr/>
          <a:lstStyle>
            <a:lvl1pPr>
              <a:defRPr/>
            </a:lvl1pPr>
          </a:lstStyle>
          <a:p>
            <a:pPr lvl="0"/>
            <a:endParaRPr lang="en-US"/>
          </a:p>
        </p:txBody>
      </p:sp>
      <p:sp>
        <p:nvSpPr>
          <p:cNvPr id="5" name="Slide Number Placeholder 4">
            <a:extLst>
              <a:ext uri="{FF2B5EF4-FFF2-40B4-BE49-F238E27FC236}">
                <a16:creationId xmlns:a16="http://schemas.microsoft.com/office/drawing/2014/main" id="{F8938CFF-296B-6D65-11FA-05ADAE70B82B}"/>
              </a:ext>
            </a:extLst>
          </p:cNvPr>
          <p:cNvSpPr txBox="1">
            <a:spLocks noGrp="1"/>
          </p:cNvSpPr>
          <p:nvPr>
            <p:ph type="sldNum" sz="quarter" idx="8"/>
          </p:nvPr>
        </p:nvSpPr>
        <p:spPr/>
        <p:txBody>
          <a:bodyPr/>
          <a:lstStyle>
            <a:lvl1pPr>
              <a:defRPr/>
            </a:lvl1pPr>
          </a:lstStyle>
          <a:p>
            <a:pPr lvl="0"/>
            <a:fld id="{D26C1353-8EC3-4F26-BAF4-D103381AD0B1}" type="slidenum">
              <a:t>‹nº›</a:t>
            </a:fld>
            <a:endParaRPr lang="en-US"/>
          </a:p>
        </p:txBody>
      </p:sp>
    </p:spTree>
    <p:extLst>
      <p:ext uri="{BB962C8B-B14F-4D97-AF65-F5344CB8AC3E}">
        <p14:creationId xmlns:p14="http://schemas.microsoft.com/office/powerpoint/2010/main" val="3542243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18F84F-8F85-4AA1-DA0C-8A3C9C1E3491}"/>
              </a:ext>
            </a:extLst>
          </p:cNvPr>
          <p:cNvSpPr txBox="1">
            <a:spLocks noGrp="1"/>
          </p:cNvSpPr>
          <p:nvPr>
            <p:ph type="dt" sz="half" idx="7"/>
          </p:nvPr>
        </p:nvSpPr>
        <p:spPr/>
        <p:txBody>
          <a:bodyPr/>
          <a:lstStyle>
            <a:lvl1pPr>
              <a:defRPr/>
            </a:lvl1pPr>
          </a:lstStyle>
          <a:p>
            <a:pPr lvl="0"/>
            <a:fld id="{9D6D1C9B-A4C9-489F-8F90-8E26F9A1C635}" type="datetime1">
              <a:rPr lang="en-US"/>
              <a:pPr lvl="0"/>
              <a:t>11/20/2023</a:t>
            </a:fld>
            <a:endParaRPr lang="en-US"/>
          </a:p>
        </p:txBody>
      </p:sp>
      <p:sp>
        <p:nvSpPr>
          <p:cNvPr id="3" name="Footer Placeholder 2">
            <a:extLst>
              <a:ext uri="{FF2B5EF4-FFF2-40B4-BE49-F238E27FC236}">
                <a16:creationId xmlns:a16="http://schemas.microsoft.com/office/drawing/2014/main" id="{7827C523-4183-D3BB-279B-CEC085B5750C}"/>
              </a:ext>
            </a:extLst>
          </p:cNvPr>
          <p:cNvSpPr txBox="1">
            <a:spLocks noGrp="1"/>
          </p:cNvSpPr>
          <p:nvPr>
            <p:ph type="ftr" sz="quarter" idx="9"/>
          </p:nvPr>
        </p:nvSpPr>
        <p:spPr/>
        <p:txBody>
          <a:bodyPr/>
          <a:lstStyle>
            <a:lvl1pPr>
              <a:defRPr/>
            </a:lvl1pPr>
          </a:lstStyle>
          <a:p>
            <a:pPr lvl="0"/>
            <a:endParaRPr lang="en-US"/>
          </a:p>
        </p:txBody>
      </p:sp>
      <p:sp>
        <p:nvSpPr>
          <p:cNvPr id="4" name="Slide Number Placeholder 3">
            <a:extLst>
              <a:ext uri="{FF2B5EF4-FFF2-40B4-BE49-F238E27FC236}">
                <a16:creationId xmlns:a16="http://schemas.microsoft.com/office/drawing/2014/main" id="{E93689F5-CB16-9E66-C663-B7CA8E4A3ADD}"/>
              </a:ext>
            </a:extLst>
          </p:cNvPr>
          <p:cNvSpPr txBox="1">
            <a:spLocks noGrp="1"/>
          </p:cNvSpPr>
          <p:nvPr>
            <p:ph type="sldNum" sz="quarter" idx="8"/>
          </p:nvPr>
        </p:nvSpPr>
        <p:spPr/>
        <p:txBody>
          <a:bodyPr/>
          <a:lstStyle>
            <a:lvl1pPr>
              <a:defRPr/>
            </a:lvl1pPr>
          </a:lstStyle>
          <a:p>
            <a:pPr lvl="0"/>
            <a:fld id="{94C25E56-2A8D-4125-A2A2-E75F6CA04088}" type="slidenum">
              <a:t>‹nº›</a:t>
            </a:fld>
            <a:endParaRPr lang="en-US"/>
          </a:p>
        </p:txBody>
      </p:sp>
    </p:spTree>
    <p:extLst>
      <p:ext uri="{BB962C8B-B14F-4D97-AF65-F5344CB8AC3E}">
        <p14:creationId xmlns:p14="http://schemas.microsoft.com/office/powerpoint/2010/main" val="88648823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A7EB5-98DB-0708-AC39-55EB1142A33C}"/>
              </a:ext>
            </a:extLst>
          </p:cNvPr>
          <p:cNvSpPr txBox="1">
            <a:spLocks noGrp="1"/>
          </p:cNvSpPr>
          <p:nvPr>
            <p:ph type="title"/>
          </p:nvPr>
        </p:nvSpPr>
        <p:spPr>
          <a:xfrm>
            <a:off x="457200" y="273048"/>
            <a:ext cx="3008311" cy="1162046"/>
          </a:xfrm>
        </p:spPr>
        <p:txBody>
          <a:bodyPr anchor="b" anchorCtr="0"/>
          <a:lstStyle>
            <a:lvl1pPr algn="l">
              <a:defRPr sz="2000" b="1"/>
            </a:lvl1pPr>
          </a:lstStyle>
          <a:p>
            <a:pPr lvl="0"/>
            <a:r>
              <a:rPr lang="en-US"/>
              <a:t>Click to edit Master title style</a:t>
            </a:r>
          </a:p>
        </p:txBody>
      </p:sp>
      <p:sp>
        <p:nvSpPr>
          <p:cNvPr id="3" name="Content Placeholder 2">
            <a:extLst>
              <a:ext uri="{FF2B5EF4-FFF2-40B4-BE49-F238E27FC236}">
                <a16:creationId xmlns:a16="http://schemas.microsoft.com/office/drawing/2014/main" id="{3B8BF60F-3167-286B-6EDC-54C3706951B2}"/>
              </a:ext>
            </a:extLst>
          </p:cNvPr>
          <p:cNvSpPr txBox="1">
            <a:spLocks noGrp="1"/>
          </p:cNvSpPr>
          <p:nvPr>
            <p:ph idx="1"/>
          </p:nvPr>
        </p:nvSpPr>
        <p:spPr>
          <a:xfrm>
            <a:off x="3575047" y="273048"/>
            <a:ext cx="5111752" cy="585311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D7AF4B-4D2E-93EA-17AF-5AB2D8106D6F}"/>
              </a:ext>
            </a:extLst>
          </p:cNvPr>
          <p:cNvSpPr txBox="1">
            <a:spLocks noGrp="1"/>
          </p:cNvSpPr>
          <p:nvPr>
            <p:ph type="body" idx="2"/>
          </p:nvPr>
        </p:nvSpPr>
        <p:spPr>
          <a:xfrm>
            <a:off x="457200" y="1435095"/>
            <a:ext cx="3008311" cy="4691064"/>
          </a:xfrm>
        </p:spPr>
        <p:txBody>
          <a:bodyPr/>
          <a:lstStyle>
            <a:lvl1pPr marL="0" indent="0">
              <a:spcBef>
                <a:spcPts val="300"/>
              </a:spcBef>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269E2324-A203-C2E2-DF82-C840BE9F7B19}"/>
              </a:ext>
            </a:extLst>
          </p:cNvPr>
          <p:cNvSpPr txBox="1">
            <a:spLocks noGrp="1"/>
          </p:cNvSpPr>
          <p:nvPr>
            <p:ph type="dt" sz="half" idx="7"/>
          </p:nvPr>
        </p:nvSpPr>
        <p:spPr/>
        <p:txBody>
          <a:bodyPr/>
          <a:lstStyle>
            <a:lvl1pPr>
              <a:defRPr/>
            </a:lvl1pPr>
          </a:lstStyle>
          <a:p>
            <a:pPr lvl="0"/>
            <a:fld id="{5C9278BB-F9A0-4C4A-B37C-0946224BD624}" type="datetime1">
              <a:rPr lang="en-US"/>
              <a:pPr lvl="0"/>
              <a:t>11/20/2023</a:t>
            </a:fld>
            <a:endParaRPr lang="en-US"/>
          </a:p>
        </p:txBody>
      </p:sp>
      <p:sp>
        <p:nvSpPr>
          <p:cNvPr id="6" name="Footer Placeholder 5">
            <a:extLst>
              <a:ext uri="{FF2B5EF4-FFF2-40B4-BE49-F238E27FC236}">
                <a16:creationId xmlns:a16="http://schemas.microsoft.com/office/drawing/2014/main" id="{5E9A8526-E109-223D-CCE5-83FFDC6329FF}"/>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DA4B77F5-11EB-2876-18C8-D6E5595112EF}"/>
              </a:ext>
            </a:extLst>
          </p:cNvPr>
          <p:cNvSpPr txBox="1">
            <a:spLocks noGrp="1"/>
          </p:cNvSpPr>
          <p:nvPr>
            <p:ph type="sldNum" sz="quarter" idx="8"/>
          </p:nvPr>
        </p:nvSpPr>
        <p:spPr/>
        <p:txBody>
          <a:bodyPr/>
          <a:lstStyle>
            <a:lvl1pPr>
              <a:defRPr/>
            </a:lvl1pPr>
          </a:lstStyle>
          <a:p>
            <a:pPr lvl="0"/>
            <a:fld id="{BD6205B4-F7F7-4EBC-A14F-B9D3DD80A518}" type="slidenum">
              <a:t>‹nº›</a:t>
            </a:fld>
            <a:endParaRPr lang="en-US"/>
          </a:p>
        </p:txBody>
      </p:sp>
    </p:spTree>
    <p:extLst>
      <p:ext uri="{BB962C8B-B14F-4D97-AF65-F5344CB8AC3E}">
        <p14:creationId xmlns:p14="http://schemas.microsoft.com/office/powerpoint/2010/main" val="620401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28993-B74A-9A43-BA07-60FD5F36AB37}"/>
              </a:ext>
            </a:extLst>
          </p:cNvPr>
          <p:cNvSpPr txBox="1">
            <a:spLocks noGrp="1"/>
          </p:cNvSpPr>
          <p:nvPr>
            <p:ph type="title"/>
          </p:nvPr>
        </p:nvSpPr>
        <p:spPr>
          <a:xfrm>
            <a:off x="1792288" y="4800600"/>
            <a:ext cx="5486400" cy="566735"/>
          </a:xfrm>
        </p:spPr>
        <p:txBody>
          <a:bodyPr anchor="b" anchorCtr="0"/>
          <a:lstStyle>
            <a:lvl1pPr algn="l">
              <a:defRPr sz="2000" b="1"/>
            </a:lvl1pPr>
          </a:lstStyle>
          <a:p>
            <a:pPr lvl="0"/>
            <a:r>
              <a:rPr lang="en-US"/>
              <a:t>Click to edit Master title style</a:t>
            </a:r>
          </a:p>
        </p:txBody>
      </p:sp>
      <p:sp>
        <p:nvSpPr>
          <p:cNvPr id="3" name="Picture Placeholder 2">
            <a:extLst>
              <a:ext uri="{FF2B5EF4-FFF2-40B4-BE49-F238E27FC236}">
                <a16:creationId xmlns:a16="http://schemas.microsoft.com/office/drawing/2014/main" id="{76062F43-7C6E-F7D9-47F8-2D093478934F}"/>
              </a:ext>
            </a:extLst>
          </p:cNvPr>
          <p:cNvSpPr txBox="1">
            <a:spLocks noGrp="1"/>
          </p:cNvSpPr>
          <p:nvPr>
            <p:ph type="pic" idx="1"/>
          </p:nvPr>
        </p:nvSpPr>
        <p:spPr>
          <a:xfrm>
            <a:off x="1792288" y="612776"/>
            <a:ext cx="5486400" cy="4114800"/>
          </a:xfrm>
        </p:spPr>
        <p:txBody>
          <a:bodyPr/>
          <a:lstStyle>
            <a:lvl1pPr marL="0" indent="0">
              <a:buNone/>
              <a:defRPr/>
            </a:lvl1pPr>
          </a:lstStyle>
          <a:p>
            <a:pPr lvl="0"/>
            <a:endParaRPr lang="en-US"/>
          </a:p>
        </p:txBody>
      </p:sp>
      <p:sp>
        <p:nvSpPr>
          <p:cNvPr id="4" name="Text Placeholder 3">
            <a:extLst>
              <a:ext uri="{FF2B5EF4-FFF2-40B4-BE49-F238E27FC236}">
                <a16:creationId xmlns:a16="http://schemas.microsoft.com/office/drawing/2014/main" id="{5F8846EA-06CB-C30D-46EB-506F8ADF9F15}"/>
              </a:ext>
            </a:extLst>
          </p:cNvPr>
          <p:cNvSpPr txBox="1">
            <a:spLocks noGrp="1"/>
          </p:cNvSpPr>
          <p:nvPr>
            <p:ph type="body" idx="2"/>
          </p:nvPr>
        </p:nvSpPr>
        <p:spPr>
          <a:xfrm>
            <a:off x="1792288" y="5367335"/>
            <a:ext cx="5486400" cy="804864"/>
          </a:xfrm>
        </p:spPr>
        <p:txBody>
          <a:bodyPr/>
          <a:lstStyle>
            <a:lvl1pPr marL="0" indent="0">
              <a:spcBef>
                <a:spcPts val="300"/>
              </a:spcBef>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97BBE9C6-8C8A-71D0-A750-E1C1284407FB}"/>
              </a:ext>
            </a:extLst>
          </p:cNvPr>
          <p:cNvSpPr txBox="1">
            <a:spLocks noGrp="1"/>
          </p:cNvSpPr>
          <p:nvPr>
            <p:ph type="dt" sz="half" idx="7"/>
          </p:nvPr>
        </p:nvSpPr>
        <p:spPr/>
        <p:txBody>
          <a:bodyPr/>
          <a:lstStyle>
            <a:lvl1pPr>
              <a:defRPr/>
            </a:lvl1pPr>
          </a:lstStyle>
          <a:p>
            <a:pPr lvl="0"/>
            <a:fld id="{4139E3EC-B34D-4D8D-80FA-E09963143939}" type="datetime1">
              <a:rPr lang="en-US"/>
              <a:pPr lvl="0"/>
              <a:t>11/20/2023</a:t>
            </a:fld>
            <a:endParaRPr lang="en-US"/>
          </a:p>
        </p:txBody>
      </p:sp>
      <p:sp>
        <p:nvSpPr>
          <p:cNvPr id="6" name="Footer Placeholder 5">
            <a:extLst>
              <a:ext uri="{FF2B5EF4-FFF2-40B4-BE49-F238E27FC236}">
                <a16:creationId xmlns:a16="http://schemas.microsoft.com/office/drawing/2014/main" id="{739229D3-5628-4F28-9866-9F79B850F278}"/>
              </a:ext>
            </a:extLst>
          </p:cNvPr>
          <p:cNvSpPr txBox="1">
            <a:spLocks noGrp="1"/>
          </p:cNvSpPr>
          <p:nvPr>
            <p:ph type="ftr" sz="quarter" idx="9"/>
          </p:nvPr>
        </p:nvSpPr>
        <p:spPr/>
        <p:txBody>
          <a:bodyPr/>
          <a:lstStyle>
            <a:lvl1pPr>
              <a:defRPr/>
            </a:lvl1pPr>
          </a:lstStyle>
          <a:p>
            <a:pPr lvl="0"/>
            <a:endParaRPr lang="en-US"/>
          </a:p>
        </p:txBody>
      </p:sp>
      <p:sp>
        <p:nvSpPr>
          <p:cNvPr id="7" name="Slide Number Placeholder 6">
            <a:extLst>
              <a:ext uri="{FF2B5EF4-FFF2-40B4-BE49-F238E27FC236}">
                <a16:creationId xmlns:a16="http://schemas.microsoft.com/office/drawing/2014/main" id="{D66273A7-B342-5EFA-8ADC-E1D44386B673}"/>
              </a:ext>
            </a:extLst>
          </p:cNvPr>
          <p:cNvSpPr txBox="1">
            <a:spLocks noGrp="1"/>
          </p:cNvSpPr>
          <p:nvPr>
            <p:ph type="sldNum" sz="quarter" idx="8"/>
          </p:nvPr>
        </p:nvSpPr>
        <p:spPr/>
        <p:txBody>
          <a:bodyPr/>
          <a:lstStyle>
            <a:lvl1pPr>
              <a:defRPr/>
            </a:lvl1pPr>
          </a:lstStyle>
          <a:p>
            <a:pPr lvl="0"/>
            <a:fld id="{AB46BF2E-2820-4477-8E0A-A678A111BA83}" type="slidenum">
              <a:t>‹nº›</a:t>
            </a:fld>
            <a:endParaRPr lang="en-US"/>
          </a:p>
        </p:txBody>
      </p:sp>
    </p:spTree>
    <p:extLst>
      <p:ext uri="{BB962C8B-B14F-4D97-AF65-F5344CB8AC3E}">
        <p14:creationId xmlns:p14="http://schemas.microsoft.com/office/powerpoint/2010/main" val="4020065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3430B0-6597-7081-DA86-7A31C21536D4}"/>
              </a:ext>
            </a:extLst>
          </p:cNvPr>
          <p:cNvSpPr txBox="1">
            <a:spLocks noGrp="1"/>
          </p:cNvSpPr>
          <p:nvPr>
            <p:ph type="title"/>
          </p:nvPr>
        </p:nvSpPr>
        <p:spPr>
          <a:xfrm>
            <a:off x="457200" y="274640"/>
            <a:ext cx="8229600" cy="1143000"/>
          </a:xfrm>
          <a:prstGeom prst="rect">
            <a:avLst/>
          </a:prstGeom>
          <a:noFill/>
          <a:ln>
            <a:noFill/>
          </a:ln>
        </p:spPr>
        <p:txBody>
          <a:bodyPr vert="horz" wrap="square" lIns="91440" tIns="45720" rIns="91440" bIns="45720" anchor="ctr" anchorCtr="1" compatLnSpc="1">
            <a:normAutofit/>
          </a:bodyPr>
          <a:lstStyle/>
          <a:p>
            <a:pPr lvl="0"/>
            <a:r>
              <a:rPr lang="en-US"/>
              <a:t>Click to edit Master title style</a:t>
            </a:r>
          </a:p>
        </p:txBody>
      </p:sp>
      <p:sp>
        <p:nvSpPr>
          <p:cNvPr id="3" name="Text Placeholder 2">
            <a:extLst>
              <a:ext uri="{FF2B5EF4-FFF2-40B4-BE49-F238E27FC236}">
                <a16:creationId xmlns:a16="http://schemas.microsoft.com/office/drawing/2014/main" id="{49F201F6-424C-8A90-A3CE-A16FBA2F2F64}"/>
              </a:ext>
            </a:extLst>
          </p:cNvPr>
          <p:cNvSpPr txBox="1">
            <a:spLocks noGrp="1"/>
          </p:cNvSpPr>
          <p:nvPr>
            <p:ph type="body" idx="1"/>
          </p:nvPr>
        </p:nvSpPr>
        <p:spPr>
          <a:xfrm>
            <a:off x="457200" y="1600200"/>
            <a:ext cx="8229600" cy="4525959"/>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787DC4-2F88-468F-4D0B-AC12AB1ED122}"/>
              </a:ext>
            </a:extLst>
          </p:cNvPr>
          <p:cNvSpPr txBox="1">
            <a:spLocks noGrp="1"/>
          </p:cNvSpPr>
          <p:nvPr>
            <p:ph type="dt" sz="half" idx="2"/>
          </p:nvPr>
        </p:nvSpPr>
        <p:spPr>
          <a:xfrm>
            <a:off x="457200" y="6356351"/>
            <a:ext cx="2133596" cy="365129"/>
          </a:xfrm>
          <a:prstGeom prst="rect">
            <a:avLst/>
          </a:prstGeom>
          <a:noFill/>
          <a:ln>
            <a:noFill/>
          </a:ln>
        </p:spPr>
        <p:txBody>
          <a:bodyPr vert="horz" wrap="square" lIns="91440" tIns="45720" rIns="91440" bIns="45720" anchor="ctr" anchorCtr="0" compatLnSpc="1">
            <a:noAutofit/>
          </a:bodyPr>
          <a:lst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fld id="{EF73EEBE-126B-43C1-AAE7-B9FFACA16347}" type="datetime1">
              <a:rPr lang="en-US"/>
              <a:pPr lvl="0"/>
              <a:t>11/20/2023</a:t>
            </a:fld>
            <a:endParaRPr lang="en-US"/>
          </a:p>
        </p:txBody>
      </p:sp>
      <p:sp>
        <p:nvSpPr>
          <p:cNvPr id="5" name="Footer Placeholder 4">
            <a:extLst>
              <a:ext uri="{FF2B5EF4-FFF2-40B4-BE49-F238E27FC236}">
                <a16:creationId xmlns:a16="http://schemas.microsoft.com/office/drawing/2014/main" id="{5022FC2F-3805-492E-51EA-4A67A8C683E4}"/>
              </a:ext>
            </a:extLst>
          </p:cNvPr>
          <p:cNvSpPr txBox="1">
            <a:spLocks noGrp="1"/>
          </p:cNvSpPr>
          <p:nvPr>
            <p:ph type="ftr" sz="quarter" idx="3"/>
          </p:nvPr>
        </p:nvSpPr>
        <p:spPr>
          <a:xfrm>
            <a:off x="3124203" y="6356351"/>
            <a:ext cx="2895603" cy="365129"/>
          </a:xfrm>
          <a:prstGeom prst="rect">
            <a:avLst/>
          </a:prstGeom>
          <a:noFill/>
          <a:ln>
            <a:noFill/>
          </a:ln>
        </p:spPr>
        <p:txBody>
          <a:bodyPr vert="horz" wrap="square" lIns="91440" tIns="45720" rIns="91440" bIns="45720" anchor="ctr" anchorCtr="1" compatLnSpc="1">
            <a:noAutofit/>
          </a:bodyPr>
          <a:lstStyle>
            <a:lvl1pPr marL="0" marR="0" lvl="0" indent="0" algn="ctr"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endParaRPr lang="en-US"/>
          </a:p>
        </p:txBody>
      </p:sp>
      <p:sp>
        <p:nvSpPr>
          <p:cNvPr id="6" name="Slide Number Placeholder 5">
            <a:extLst>
              <a:ext uri="{FF2B5EF4-FFF2-40B4-BE49-F238E27FC236}">
                <a16:creationId xmlns:a16="http://schemas.microsoft.com/office/drawing/2014/main" id="{5D63A531-72AD-10C3-4307-C0FAF37F7114}"/>
              </a:ext>
            </a:extLst>
          </p:cNvPr>
          <p:cNvSpPr txBox="1">
            <a:spLocks noGrp="1"/>
          </p:cNvSpPr>
          <p:nvPr>
            <p:ph type="sldNum" sz="quarter" idx="4"/>
          </p:nvPr>
        </p:nvSpPr>
        <p:spPr>
          <a:xfrm>
            <a:off x="6553203" y="6356351"/>
            <a:ext cx="2133596" cy="365129"/>
          </a:xfrm>
          <a:prstGeom prst="rect">
            <a:avLst/>
          </a:prstGeom>
          <a:noFill/>
          <a:ln>
            <a:noFill/>
          </a:ln>
        </p:spPr>
        <p:txBody>
          <a:bodyPr vert="horz" wrap="square" lIns="91440" tIns="45720" rIns="91440" bIns="45720" anchor="ctr" anchorCtr="0" compatLnSpc="1">
            <a:noAutofit/>
          </a:bodyPr>
          <a:lstStyle>
            <a:lvl1pPr marL="0" marR="0" lvl="0" indent="0" algn="r" defTabSz="914400" rtl="0" fontAlgn="auto" hangingPunct="1">
              <a:lnSpc>
                <a:spcPct val="100000"/>
              </a:lnSpc>
              <a:spcBef>
                <a:spcPts val="0"/>
              </a:spcBef>
              <a:spcAft>
                <a:spcPts val="0"/>
              </a:spcAft>
              <a:buNone/>
              <a:tabLst/>
              <a:defRPr lang="en-US" sz="1200" b="0" i="0" u="none" strike="noStrike" kern="1200" cap="none" spc="0" baseline="0">
                <a:solidFill>
                  <a:srgbClr val="898989"/>
                </a:solidFill>
                <a:uFillTx/>
                <a:latin typeface="Calibri"/>
              </a:defRPr>
            </a:lvl1pPr>
          </a:lstStyle>
          <a:p>
            <a:pPr lvl="0"/>
            <a:fld id="{6AC09B66-CF35-4D43-854A-E6FC682B6191}" type="slidenum">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ctr" defTabSz="914400" rtl="0" fontAlgn="auto" hangingPunct="1">
        <a:lnSpc>
          <a:spcPct val="100000"/>
        </a:lnSpc>
        <a:spcBef>
          <a:spcPts val="0"/>
        </a:spcBef>
        <a:spcAft>
          <a:spcPts val="0"/>
        </a:spcAft>
        <a:buNone/>
        <a:tabLst/>
        <a:defRPr lang="en-US" sz="4400" b="0" i="0" u="none" strike="noStrike" kern="1200" cap="none" spc="0" baseline="0">
          <a:solidFill>
            <a:srgbClr val="000000"/>
          </a:solidFill>
          <a:uFillTx/>
          <a:latin typeface="Calibri"/>
        </a:defRPr>
      </a:lvl1pPr>
    </p:titleStyle>
    <p:bodyStyle>
      <a:lvl1pPr marL="342900" marR="0" lvl="0" indent="-342900" algn="l" defTabSz="914400" rtl="0" fontAlgn="auto" hangingPunct="1">
        <a:lnSpc>
          <a:spcPct val="100000"/>
        </a:lnSpc>
        <a:spcBef>
          <a:spcPts val="800"/>
        </a:spcBef>
        <a:spcAft>
          <a:spcPts val="0"/>
        </a:spcAft>
        <a:buSzPct val="100000"/>
        <a:buFont typeface="Arial" pitchFamily="34"/>
        <a:buChar char="•"/>
        <a:tabLst/>
        <a:defRPr lang="en-US" sz="3200" b="0" i="0" u="none" strike="noStrike" kern="1200" cap="none" spc="0" baseline="0">
          <a:solidFill>
            <a:srgbClr val="000000"/>
          </a:solidFill>
          <a:uFillTx/>
          <a:latin typeface="Calibri"/>
        </a:defRPr>
      </a:lvl1pPr>
      <a:lvl2pPr marL="742950" marR="0" lvl="1" indent="-285750" algn="l" defTabSz="914400" rtl="0" fontAlgn="auto" hangingPunct="1">
        <a:lnSpc>
          <a:spcPct val="100000"/>
        </a:lnSpc>
        <a:spcBef>
          <a:spcPts val="700"/>
        </a:spcBef>
        <a:spcAft>
          <a:spcPts val="0"/>
        </a:spcAft>
        <a:buSzPct val="100000"/>
        <a:buFont typeface="Arial" pitchFamily="34"/>
        <a:buChar char="–"/>
        <a:tabLst/>
        <a:defRPr lang="en-US" sz="2800" b="0" i="0" u="none" strike="noStrike" kern="1200" cap="none" spc="0" baseline="0">
          <a:solidFill>
            <a:srgbClr val="000000"/>
          </a:solidFill>
          <a:uFillTx/>
          <a:latin typeface="Calibri"/>
        </a:defRPr>
      </a:lvl2pPr>
      <a:lvl3pPr marL="1143000" marR="0" lvl="2" indent="-228600" algn="l" defTabSz="914400" rtl="0" fontAlgn="auto" hangingPunct="1">
        <a:lnSpc>
          <a:spcPct val="100000"/>
        </a:lnSpc>
        <a:spcBef>
          <a:spcPts val="600"/>
        </a:spcBef>
        <a:spcAft>
          <a:spcPts val="0"/>
        </a:spcAft>
        <a:buSzPct val="100000"/>
        <a:buFont typeface="Arial" pitchFamily="34"/>
        <a:buChar char="•"/>
        <a:tabLst/>
        <a:defRPr lang="en-US" sz="2400" b="0" i="0" u="none" strike="noStrike" kern="1200" cap="none" spc="0" baseline="0">
          <a:solidFill>
            <a:srgbClr val="000000"/>
          </a:solidFill>
          <a:uFillTx/>
          <a:latin typeface="Calibri"/>
        </a:defRPr>
      </a:lvl3pPr>
      <a:lvl4pPr marL="1600200" marR="0" lvl="3" indent="-228600" algn="l" defTabSz="914400" rtl="0" fontAlgn="auto" hangingPunct="1">
        <a:lnSpc>
          <a:spcPct val="10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4pPr>
      <a:lvl5pPr marL="2057400" marR="0" lvl="4" indent="-228600" algn="l" defTabSz="914400" rtl="0" fontAlgn="auto" hangingPunct="1">
        <a:lnSpc>
          <a:spcPct val="10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7E7EC415-485B-D06F-CEFA-319742C45EC0}"/>
              </a:ext>
            </a:extLst>
          </p:cNvPr>
          <p:cNvSpPr/>
          <p:nvPr/>
        </p:nvSpPr>
        <p:spPr>
          <a:xfrm>
            <a:off x="0" y="0"/>
            <a:ext cx="18288000" cy="10287000"/>
          </a:xfrm>
          <a:custGeom>
            <a:avLst/>
            <a:gdLst>
              <a:gd name="f0" fmla="val w"/>
              <a:gd name="f1" fmla="val h"/>
              <a:gd name="f2" fmla="val 0"/>
              <a:gd name="f3" fmla="val 18288000"/>
              <a:gd name="f4" fmla="val 10287000"/>
              <a:gd name="f5" fmla="*/ f0 1 18288000"/>
              <a:gd name="f6" fmla="*/ f1 1 10287000"/>
              <a:gd name="f7" fmla="+- f4 0 f2"/>
              <a:gd name="f8" fmla="+- f3 0 f2"/>
              <a:gd name="f9" fmla="*/ f8 1 18288000"/>
              <a:gd name="f10" fmla="*/ f7 1 10287000"/>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18288000" h="10287000">
                <a:moveTo>
                  <a:pt x="f2" y="f2"/>
                </a:moveTo>
                <a:lnTo>
                  <a:pt x="f3" y="f2"/>
                </a:lnTo>
                <a:lnTo>
                  <a:pt x="f3" y="f4"/>
                </a:lnTo>
                <a:lnTo>
                  <a:pt x="f2" y="f4"/>
                </a:lnTo>
                <a:lnTo>
                  <a:pt x="f2" y="f2"/>
                </a:lnTo>
                <a:close/>
              </a:path>
            </a:pathLst>
          </a:custGeom>
          <a:blipFill>
            <a:blip r:embed="rId2">
              <a:alphaModFix/>
            </a:blip>
            <a:stretch>
              <a:fillRect/>
            </a:stretch>
          </a:blip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a:solidFill>
                <a:srgbClr val="000000"/>
              </a:solidFill>
              <a:uFillTx/>
              <a:latin typeface="Calibri"/>
            </a:endParaRPr>
          </a:p>
        </p:txBody>
      </p:sp>
      <p:grpSp>
        <p:nvGrpSpPr>
          <p:cNvPr id="3" name="Group 3">
            <a:extLst>
              <a:ext uri="{FF2B5EF4-FFF2-40B4-BE49-F238E27FC236}">
                <a16:creationId xmlns:a16="http://schemas.microsoft.com/office/drawing/2014/main" id="{43B63857-C715-F061-4FA1-6EBE3FA9AE24}"/>
              </a:ext>
            </a:extLst>
          </p:cNvPr>
          <p:cNvGrpSpPr/>
          <p:nvPr/>
        </p:nvGrpSpPr>
        <p:grpSpPr>
          <a:xfrm>
            <a:off x="-514350" y="6885505"/>
            <a:ext cx="19107146" cy="3483918"/>
            <a:chOff x="-514350" y="6885505"/>
            <a:chExt cx="19107146" cy="3483918"/>
          </a:xfrm>
        </p:grpSpPr>
        <p:sp>
          <p:nvSpPr>
            <p:cNvPr id="4" name="Freeform 4">
              <a:extLst>
                <a:ext uri="{FF2B5EF4-FFF2-40B4-BE49-F238E27FC236}">
                  <a16:creationId xmlns:a16="http://schemas.microsoft.com/office/drawing/2014/main" id="{B66DC874-2C53-D960-DC03-FA8D0C0BF45D}"/>
                </a:ext>
              </a:extLst>
            </p:cNvPr>
            <p:cNvSpPr/>
            <p:nvPr/>
          </p:nvSpPr>
          <p:spPr>
            <a:xfrm>
              <a:off x="-514350" y="7283324"/>
              <a:ext cx="19107146" cy="1974975"/>
            </a:xfrm>
            <a:custGeom>
              <a:avLst/>
              <a:gdLst>
                <a:gd name="f0" fmla="val w"/>
                <a:gd name="f1" fmla="val h"/>
                <a:gd name="f2" fmla="val 0"/>
                <a:gd name="f3" fmla="val 5130748"/>
                <a:gd name="f4" fmla="val 520159"/>
                <a:gd name="f5" fmla="*/ f0 1 5130748"/>
                <a:gd name="f6" fmla="*/ f1 1 520159"/>
                <a:gd name="f7" fmla="+- f4 0 f2"/>
                <a:gd name="f8" fmla="+- f3 0 f2"/>
                <a:gd name="f9" fmla="*/ f8 1 5130748"/>
                <a:gd name="f10" fmla="*/ f7 1 520159"/>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130748" h="520159">
                  <a:moveTo>
                    <a:pt x="f2" y="f2"/>
                  </a:moveTo>
                  <a:lnTo>
                    <a:pt x="f3" y="f2"/>
                  </a:lnTo>
                  <a:lnTo>
                    <a:pt x="f3" y="f4"/>
                  </a:lnTo>
                  <a:lnTo>
                    <a:pt x="f2" y="f4"/>
                  </a:lnTo>
                  <a:close/>
                </a:path>
              </a:pathLst>
            </a:custGeom>
            <a:solidFill>
              <a:srgbClr val="FFFFFF"/>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dirty="0">
                <a:solidFill>
                  <a:srgbClr val="000000"/>
                </a:solidFill>
                <a:uFillTx/>
                <a:latin typeface="Calibri"/>
              </a:endParaRPr>
            </a:p>
          </p:txBody>
        </p:sp>
        <p:sp>
          <p:nvSpPr>
            <p:cNvPr id="5" name="TextBox 5">
              <a:extLst>
                <a:ext uri="{FF2B5EF4-FFF2-40B4-BE49-F238E27FC236}">
                  <a16:creationId xmlns:a16="http://schemas.microsoft.com/office/drawing/2014/main" id="{78EF7D28-27C2-A871-C55E-9ACA810AAE65}"/>
                </a:ext>
              </a:extLst>
            </p:cNvPr>
            <p:cNvSpPr txBox="1"/>
            <p:nvPr/>
          </p:nvSpPr>
          <p:spPr>
            <a:xfrm>
              <a:off x="-514350" y="6885505"/>
              <a:ext cx="3026901"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2950"/>
                </a:lnSpc>
                <a:spcBef>
                  <a:spcPts val="0"/>
                </a:spcBef>
                <a:spcAft>
                  <a:spcPts val="0"/>
                </a:spcAft>
                <a:buNone/>
                <a:tabLst/>
                <a:defRPr sz="1800" b="0" i="0" u="none" strike="noStrike" kern="0" cap="none" spc="0" baseline="0">
                  <a:solidFill>
                    <a:srgbClr val="000000"/>
                  </a:solidFill>
                  <a:uFillTx/>
                </a:defRPr>
              </a:pPr>
              <a:endParaRPr lang="pt-BR" sz="1200" b="0" i="0" u="none" strike="noStrike" kern="1200" cap="none" spc="0" baseline="0">
                <a:solidFill>
                  <a:srgbClr val="000000"/>
                </a:solidFill>
                <a:uFillTx/>
                <a:latin typeface="Calibri"/>
              </a:endParaRPr>
            </a:p>
          </p:txBody>
        </p:sp>
      </p:grpSp>
      <p:pic>
        <p:nvPicPr>
          <p:cNvPr id="6" name="Picture 13" descr="A black and red logo&#10;&#10;Description automatically generated">
            <a:extLst>
              <a:ext uri="{FF2B5EF4-FFF2-40B4-BE49-F238E27FC236}">
                <a16:creationId xmlns:a16="http://schemas.microsoft.com/office/drawing/2014/main" id="{6EA808B6-385D-A162-51B8-3548938762A1}"/>
              </a:ext>
            </a:extLst>
          </p:cNvPr>
          <p:cNvPicPr>
            <a:picLocks noChangeAspect="1"/>
          </p:cNvPicPr>
          <p:nvPr/>
        </p:nvPicPr>
        <p:blipFill>
          <a:blip r:embed="rId3"/>
          <a:stretch>
            <a:fillRect/>
          </a:stretch>
        </p:blipFill>
        <p:spPr>
          <a:xfrm>
            <a:off x="0" y="19531"/>
            <a:ext cx="18288000" cy="3025411"/>
          </a:xfrm>
          <a:prstGeom prst="rect">
            <a:avLst/>
          </a:prstGeom>
          <a:noFill/>
          <a:ln cap="flat">
            <a:noFill/>
          </a:ln>
        </p:spPr>
      </p:pic>
      <p:sp>
        <p:nvSpPr>
          <p:cNvPr id="7" name="TextBox 14">
            <a:extLst>
              <a:ext uri="{FF2B5EF4-FFF2-40B4-BE49-F238E27FC236}">
                <a16:creationId xmlns:a16="http://schemas.microsoft.com/office/drawing/2014/main" id="{1F17EBD1-A4CF-E640-1A28-40757879803B}"/>
              </a:ext>
            </a:extLst>
          </p:cNvPr>
          <p:cNvSpPr txBox="1"/>
          <p:nvPr/>
        </p:nvSpPr>
        <p:spPr>
          <a:xfrm>
            <a:off x="4534450" y="4426213"/>
            <a:ext cx="9219100" cy="1846659"/>
          </a:xfrm>
          <a:prstGeom prst="rect">
            <a:avLst/>
          </a:prstGeom>
          <a:noFill/>
          <a:ln cap="flat">
            <a:noFill/>
          </a:ln>
        </p:spPr>
        <p:txBody>
          <a:bodyPr vert="horz" wrap="square" lIns="91440" tIns="45720" rIns="91440" bIns="45720" anchor="t" anchorCtr="0" compatLnSpc="1">
            <a:sp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600" u="none" strike="noStrike" kern="1200" cap="none" spc="0" baseline="0" dirty="0">
                <a:solidFill>
                  <a:srgbClr val="000000"/>
                </a:solidFill>
                <a:uFillTx/>
                <a:latin typeface="Oswald Bold"/>
              </a:rPr>
              <a:t>SPORT MEET APP</a:t>
            </a:r>
            <a:endParaRPr lang="en-US" sz="2800" u="none" strike="noStrike" kern="1200" cap="none" spc="0" baseline="0" dirty="0">
              <a:solidFill>
                <a:srgbClr val="000000"/>
              </a:solidFill>
              <a:uFillTx/>
              <a:latin typeface="Oswald Bold"/>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dirty="0">
              <a:solidFill>
                <a:srgbClr val="000000"/>
              </a:solidFill>
              <a:uFillTx/>
              <a:latin typeface="Calibri"/>
            </a:endParaRPr>
          </a:p>
        </p:txBody>
      </p:sp>
      <p:sp>
        <p:nvSpPr>
          <p:cNvPr id="8" name="TextBox 16">
            <a:extLst>
              <a:ext uri="{FF2B5EF4-FFF2-40B4-BE49-F238E27FC236}">
                <a16:creationId xmlns:a16="http://schemas.microsoft.com/office/drawing/2014/main" id="{CE885F1A-7943-0A14-9F36-EB4A2E3A3FF7}"/>
              </a:ext>
            </a:extLst>
          </p:cNvPr>
          <p:cNvSpPr txBox="1"/>
          <p:nvPr/>
        </p:nvSpPr>
        <p:spPr>
          <a:xfrm>
            <a:off x="107874" y="7109079"/>
            <a:ext cx="17862698" cy="1940403"/>
          </a:xfrm>
          <a:prstGeom prst="rect">
            <a:avLst/>
          </a:prstGeom>
          <a:noFill/>
          <a:ln cap="flat">
            <a:noFill/>
          </a:ln>
        </p:spPr>
        <p:txBody>
          <a:bodyPr vert="horz" wrap="square" lIns="91440" tIns="45720" rIns="91440" bIns="45720" anchor="t" anchorCtr="0" compatLnSpc="1">
            <a:spAutoFit/>
          </a:bodyPr>
          <a:lstStyle/>
          <a:p>
            <a:pPr marL="0" marR="0" lvl="0" indent="0" algn="r" defTabSz="914400" rtl="0" fontAlgn="auto" hangingPunct="1">
              <a:lnSpc>
                <a:spcPts val="7700"/>
              </a:lnSpc>
              <a:spcBef>
                <a:spcPts val="0"/>
              </a:spcBef>
              <a:spcAft>
                <a:spcPts val="0"/>
              </a:spcAft>
              <a:buNone/>
              <a:tabLst/>
              <a:defRPr sz="1800" b="0" i="0" u="none" strike="noStrike" kern="0" cap="none" spc="0" baseline="0">
                <a:solidFill>
                  <a:srgbClr val="000000"/>
                </a:solidFill>
                <a:uFillTx/>
              </a:defRPr>
            </a:pPr>
            <a:r>
              <a:rPr lang="en-US" sz="3600" b="0" i="0" u="none" strike="noStrike" kern="1200" cap="none" spc="0" baseline="0" dirty="0">
                <a:solidFill>
                  <a:srgbClr val="283337"/>
                </a:solidFill>
                <a:uFillTx/>
                <a:latin typeface="Oswald"/>
              </a:rPr>
              <a:t>Albert Leme, Camila Pontes, Guilherme </a:t>
            </a:r>
            <a:r>
              <a:rPr lang="en-US" sz="3600" b="0" i="0" u="none" strike="noStrike" kern="1200" cap="none" spc="0" baseline="0" dirty="0" err="1">
                <a:solidFill>
                  <a:srgbClr val="283337"/>
                </a:solidFill>
                <a:uFillTx/>
                <a:latin typeface="Oswald"/>
              </a:rPr>
              <a:t>Cerqueira</a:t>
            </a:r>
            <a:r>
              <a:rPr lang="en-US" sz="3600" b="0" i="0" u="none" strike="noStrike" kern="1200" cap="none" spc="0" baseline="0" dirty="0">
                <a:solidFill>
                  <a:srgbClr val="283337"/>
                </a:solidFill>
                <a:uFillTx/>
                <a:latin typeface="Oswald"/>
              </a:rPr>
              <a:t>, </a:t>
            </a:r>
            <a:r>
              <a:rPr lang="en-US" sz="3600" b="0" i="0" u="none" strike="noStrike" kern="1200" cap="none" spc="0" baseline="0" dirty="0" err="1">
                <a:solidFill>
                  <a:srgbClr val="283337"/>
                </a:solidFill>
                <a:uFillTx/>
                <a:latin typeface="Oswald"/>
              </a:rPr>
              <a:t>Jaquiel</a:t>
            </a:r>
            <a:r>
              <a:rPr lang="en-US" sz="3600" b="0" i="0" u="none" strike="noStrike" kern="1200" cap="none" spc="0" baseline="0" dirty="0">
                <a:solidFill>
                  <a:srgbClr val="283337"/>
                </a:solidFill>
                <a:uFillTx/>
                <a:latin typeface="Oswald"/>
              </a:rPr>
              <a:t> Moreno, Raphael Correa, </a:t>
            </a:r>
            <a:r>
              <a:rPr lang="en-US" sz="3600" b="0" i="0" u="none" strike="noStrike" kern="1200" cap="none" spc="0" baseline="0" dirty="0" err="1">
                <a:solidFill>
                  <a:srgbClr val="283337"/>
                </a:solidFill>
                <a:uFillTx/>
                <a:latin typeface="Oswald"/>
              </a:rPr>
              <a:t>Rogério</a:t>
            </a:r>
            <a:r>
              <a:rPr lang="en-US" sz="3600" b="0" i="0" u="none" strike="noStrike" kern="1200" cap="none" spc="0" baseline="0" dirty="0">
                <a:solidFill>
                  <a:srgbClr val="283337"/>
                </a:solidFill>
                <a:uFillTx/>
                <a:latin typeface="Oswald"/>
              </a:rPr>
              <a:t> </a:t>
            </a:r>
            <a:r>
              <a:rPr lang="en-US" sz="3600" b="0" i="0" u="none" strike="noStrike" kern="1200" cap="none" spc="0" baseline="0" dirty="0" err="1">
                <a:solidFill>
                  <a:srgbClr val="283337"/>
                </a:solidFill>
                <a:uFillTx/>
                <a:latin typeface="Oswald"/>
              </a:rPr>
              <a:t>Oue</a:t>
            </a:r>
            <a:endParaRPr lang="en-US" sz="3600" b="0" i="0" u="none" strike="noStrike" kern="1200" cap="none" spc="0" baseline="0" dirty="0">
              <a:solidFill>
                <a:srgbClr val="283337"/>
              </a:solidFill>
              <a:uFillTx/>
              <a:latin typeface="Oswald"/>
            </a:endParaRPr>
          </a:p>
          <a:p>
            <a:pPr marL="0" marR="0" lvl="0" indent="0" algn="r" defTabSz="914400" rtl="0" fontAlgn="auto" hangingPunct="1">
              <a:lnSpc>
                <a:spcPts val="7700"/>
              </a:lnSpc>
              <a:spcBef>
                <a:spcPts val="0"/>
              </a:spcBef>
              <a:spcAft>
                <a:spcPts val="0"/>
              </a:spcAft>
              <a:buNone/>
              <a:tabLst/>
              <a:defRPr sz="1800" b="0" i="0" u="none" strike="noStrike" kern="0" cap="none" spc="0" baseline="0">
                <a:solidFill>
                  <a:srgbClr val="000000"/>
                </a:solidFill>
                <a:uFillTx/>
              </a:defRPr>
            </a:pPr>
            <a:r>
              <a:rPr lang="en-US" sz="3600" b="0" i="0" u="none" strike="noStrike" kern="0" cap="none" spc="0" baseline="0" dirty="0">
                <a:solidFill>
                  <a:srgbClr val="283337"/>
                </a:solidFill>
                <a:uFillTx/>
                <a:latin typeface="Oswald"/>
              </a:rPr>
              <a:t>Orientadora</a:t>
            </a:r>
            <a:r>
              <a:rPr lang="en-US" sz="3600" kern="0" dirty="0">
                <a:solidFill>
                  <a:srgbClr val="283337"/>
                </a:solidFill>
                <a:latin typeface="Oswald"/>
              </a:rPr>
              <a:t> </a:t>
            </a:r>
            <a:r>
              <a:rPr lang="en-US" sz="3600" b="0" i="0" u="none" strike="noStrike" kern="0" cap="none" spc="0" baseline="0" dirty="0">
                <a:solidFill>
                  <a:srgbClr val="283337"/>
                </a:solidFill>
                <a:uFillTx/>
                <a:latin typeface="Oswald"/>
              </a:rPr>
              <a:t>: Prof</a:t>
            </a:r>
            <a:r>
              <a:rPr lang="en-US" sz="3600" kern="0" dirty="0">
                <a:solidFill>
                  <a:srgbClr val="283337"/>
                </a:solidFill>
                <a:latin typeface="Oswald"/>
              </a:rPr>
              <a:t>ª Mª.  Denilce Veloso</a:t>
            </a:r>
            <a:endParaRPr lang="en-US" sz="3600" b="0" i="0" u="none" strike="noStrike" kern="1200" cap="none" spc="0" baseline="0" dirty="0">
              <a:solidFill>
                <a:srgbClr val="283337"/>
              </a:solidFill>
              <a:uFillTx/>
              <a:latin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4072215" y="-7427"/>
            <a:ext cx="3044805" cy="2359718"/>
          </a:xfrm>
          <a:prstGeom prst="rect">
            <a:avLst/>
          </a:prstGeom>
          <a:noFill/>
          <a:ln cap="flat">
            <a:noFill/>
          </a:ln>
        </p:spPr>
      </p:pic>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923928"/>
            <a:ext cx="3348779"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CONCLUSÃO</a:t>
            </a:r>
          </a:p>
        </p:txBody>
      </p:sp>
      <p:sp>
        <p:nvSpPr>
          <p:cNvPr id="6" name="AutoShape 6">
            <a:extLst>
              <a:ext uri="{FF2B5EF4-FFF2-40B4-BE49-F238E27FC236}">
                <a16:creationId xmlns:a16="http://schemas.microsoft.com/office/drawing/2014/main" id="{4552D98A-126E-6D5B-B015-02011CB156E0}"/>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3184B2A4-D09F-FAB0-7579-3B88B415B931}"/>
              </a:ext>
            </a:extLst>
          </p:cNvPr>
          <p:cNvSpPr txBox="1"/>
          <p:nvPr/>
        </p:nvSpPr>
        <p:spPr>
          <a:xfrm>
            <a:off x="1435229" y="2352291"/>
            <a:ext cx="15417542" cy="4444102"/>
          </a:xfrm>
          <a:prstGeom prst="rect">
            <a:avLst/>
          </a:prstGeom>
          <a:noFill/>
          <a:ln cap="flat">
            <a:noFill/>
          </a:ln>
        </p:spPr>
        <p:txBody>
          <a:bodyPr vert="horz" wrap="square" lIns="0" tIns="0" rIns="0" bIns="0" anchor="t" anchorCtr="0" compatLnSpc="1">
            <a:spAutoFit/>
          </a:bodyPr>
          <a:lstStyle/>
          <a:p>
            <a:pPr marL="0" indent="0" algn="just">
              <a:lnSpc>
                <a:spcPct val="114000"/>
              </a:lnSpc>
              <a:buNone/>
            </a:pPr>
            <a:r>
              <a:rPr lang="pt-BR" altLang="pt-BR" sz="3200" dirty="0">
                <a:latin typeface="Arial" panose="020B0604020202020204" pitchFamily="34" charset="0"/>
                <a:cs typeface="Arial" panose="020B0604020202020204" pitchFamily="34" charset="0"/>
              </a:rPr>
              <a:t>Em conclusão,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representa não apenas uma solução inovadora para os desafios na formação de grupos para atividades esportivas coletivas, mas também um compromisso com a promoção de um estilo de vida ativo e saudável. Ao integrar tecnologias modernas, como </a:t>
            </a:r>
            <a:r>
              <a:rPr lang="pt-BR" altLang="pt-BR" sz="3200" dirty="0" err="1">
                <a:latin typeface="Arial" panose="020B0604020202020204" pitchFamily="34" charset="0"/>
                <a:cs typeface="Arial" panose="020B0604020202020204" pitchFamily="34" charset="0"/>
              </a:rPr>
              <a:t>React</a:t>
            </a:r>
            <a:r>
              <a:rPr lang="pt-BR" altLang="pt-BR" sz="3200" dirty="0">
                <a:latin typeface="Arial" panose="020B0604020202020204" pitchFamily="34" charset="0"/>
                <a:cs typeface="Arial" panose="020B0604020202020204" pitchFamily="34" charset="0"/>
              </a:rPr>
              <a:t> </a:t>
            </a:r>
            <a:r>
              <a:rPr lang="pt-BR" altLang="pt-BR" sz="3200" dirty="0" err="1">
                <a:latin typeface="Arial" panose="020B0604020202020204" pitchFamily="34" charset="0"/>
                <a:cs typeface="Arial" panose="020B0604020202020204" pitchFamily="34" charset="0"/>
              </a:rPr>
              <a:t>Native</a:t>
            </a:r>
            <a:r>
              <a:rPr lang="pt-BR" altLang="pt-BR" sz="3200" dirty="0">
                <a:latin typeface="Arial" panose="020B0604020202020204" pitchFamily="34" charset="0"/>
                <a:cs typeface="Arial" panose="020B0604020202020204" pitchFamily="34" charset="0"/>
              </a:rPr>
              <a:t>, </a:t>
            </a:r>
            <a:r>
              <a:rPr lang="pt-BR" altLang="pt-BR" sz="3200" dirty="0" err="1">
                <a:latin typeface="Arial" panose="020B0604020202020204" pitchFamily="34" charset="0"/>
                <a:cs typeface="Arial" panose="020B0604020202020204" pitchFamily="34" charset="0"/>
              </a:rPr>
              <a:t>JavaScript</a:t>
            </a:r>
            <a:r>
              <a:rPr lang="pt-BR" altLang="pt-BR" sz="3200" dirty="0">
                <a:latin typeface="Arial" panose="020B0604020202020204" pitchFamily="34" charset="0"/>
                <a:cs typeface="Arial" panose="020B0604020202020204" pitchFamily="34" charset="0"/>
              </a:rPr>
              <a:t> e PostgreSQL, nossa plataforma visa proporcionar uma experiência robusta, eficiente e acessível. Com a participação diversificada na elicitação de requisitos, estamos confiantes de que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não apenas atenderá, mas excederá as expectativas da comunidade esportiva.</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9038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A2B56CED-9B26-82D4-863E-3B47B2A91FC3}"/>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9352A40C-8D2E-AA74-4404-6B942F2075F6}"/>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9AA2BE83-F0F1-2158-577D-7CADA8C685B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09E4452E-49B2-5359-A652-EB378ADF66CD}"/>
              </a:ext>
            </a:extLst>
          </p:cNvPr>
          <p:cNvSpPr txBox="1"/>
          <p:nvPr/>
        </p:nvSpPr>
        <p:spPr>
          <a:xfrm>
            <a:off x="1009653" y="923928"/>
            <a:ext cx="3407721" cy="863595"/>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a:solidFill>
                  <a:srgbClr val="B20000"/>
                </a:solidFill>
                <a:uFillTx/>
                <a:latin typeface="Oswald Bold"/>
              </a:rPr>
              <a:t>INTRODUÇÃO</a:t>
            </a:r>
          </a:p>
        </p:txBody>
      </p:sp>
      <p:sp>
        <p:nvSpPr>
          <p:cNvPr id="6" name="AutoShape 6">
            <a:extLst>
              <a:ext uri="{FF2B5EF4-FFF2-40B4-BE49-F238E27FC236}">
                <a16:creationId xmlns:a16="http://schemas.microsoft.com/office/drawing/2014/main" id="{7000A9CF-DBE1-1250-EFF2-78AAF80B7251}"/>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39C83C-F509-10DA-C25F-969847745B68}"/>
              </a:ext>
            </a:extLst>
          </p:cNvPr>
          <p:cNvSpPr txBox="1"/>
          <p:nvPr/>
        </p:nvSpPr>
        <p:spPr>
          <a:xfrm>
            <a:off x="1009653" y="2319595"/>
            <a:ext cx="15417542" cy="4976875"/>
          </a:xfrm>
          <a:prstGeom prst="rect">
            <a:avLst/>
          </a:prstGeom>
          <a:noFill/>
          <a:ln cap="flat">
            <a:noFill/>
          </a:ln>
        </p:spPr>
        <p:txBody>
          <a:bodyPr vert="horz" wrap="square" lIns="0" tIns="0" rIns="0" bIns="0" anchor="t" anchorCtr="0" compatLnSpc="1">
            <a:spAutoFit/>
          </a:bodyPr>
          <a:lstStyle/>
          <a:p>
            <a:pPr marL="0" indent="0">
              <a:buNone/>
            </a:pPr>
            <a:r>
              <a:rPr lang="pt-BR" altLang="pt-BR" sz="3200" b="1" i="1" dirty="0">
                <a:latin typeface="Arial" panose="020B0604020202020204" pitchFamily="34" charset="0"/>
                <a:cs typeface="Arial" panose="020B0604020202020204" pitchFamily="34" charset="0"/>
              </a:rPr>
              <a:t>Contexto e problema</a:t>
            </a:r>
          </a:p>
          <a:p>
            <a:pPr algn="just">
              <a:lnSpc>
                <a:spcPct val="115000"/>
              </a:lnSpc>
            </a:pPr>
            <a:r>
              <a:rPr lang="pt-BR" sz="3200" dirty="0">
                <a:latin typeface="Arial" panose="020B0604020202020204" pitchFamily="34" charset="0"/>
                <a:ea typeface="Times New Roman" panose="02020603050405020304" pitchFamily="18" charset="0"/>
                <a:cs typeface="Arial" panose="020B0604020202020204" pitchFamily="34" charset="0"/>
              </a:rPr>
              <a:t>No cenário atual, equilibrar a vida ativa com as responsabilidades diárias tornou-se um desafio constante. Encontrar grupos para a prática de esportes coletivos, seja futebol, basquete ou outras atividades em equipe, enfrenta obstáculos significativos devido à incompatibilidade de horários e à dificuldade de encontrar parceiros. Além disso, no Brasil, cerca de 100 milhões de pessoas acima de 15 anos não praticam esportes, levantando preocupações sobre os impactos na saúde. Diante desse panorama, surge a necessidade de uma solução que incentive a prática esportiva, promova a interação e contribua para combater o sedentarismo no país.</a:t>
            </a:r>
            <a:endParaRPr lang="en-US" sz="3000" b="0" i="0" u="none" strike="noStrike" kern="0" cap="none" spc="0" baseline="0" dirty="0">
              <a:solidFill>
                <a:srgbClr val="0F0907"/>
              </a:solidFill>
              <a:uFillTx/>
              <a:latin typeface="Oswald"/>
            </a:endParaRPr>
          </a:p>
        </p:txBody>
      </p:sp>
      <p:pic>
        <p:nvPicPr>
          <p:cNvPr id="8" name="Picture 12">
            <a:extLst>
              <a:ext uri="{FF2B5EF4-FFF2-40B4-BE49-F238E27FC236}">
                <a16:creationId xmlns:a16="http://schemas.microsoft.com/office/drawing/2014/main" id="{F3ADEA5F-27F9-7900-9D78-58FF25B89233}"/>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319E9629-D83A-9361-6A63-5533B97920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B224C4EE-43B6-457F-251D-936E901210E3}"/>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4E005347-A06F-3E4F-B932-54CB2F4D288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CAF87267-70B1-5A93-8867-1B2C48EFD9FD}"/>
              </a:ext>
            </a:extLst>
          </p:cNvPr>
          <p:cNvSpPr txBox="1"/>
          <p:nvPr/>
        </p:nvSpPr>
        <p:spPr>
          <a:xfrm>
            <a:off x="1028700" y="923928"/>
            <a:ext cx="2757044" cy="863595"/>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a:solidFill>
                  <a:srgbClr val="B20000"/>
                </a:solidFill>
                <a:uFillTx/>
                <a:latin typeface="Oswald Bold"/>
              </a:rPr>
              <a:t>OBJETIVOS</a:t>
            </a:r>
          </a:p>
        </p:txBody>
      </p:sp>
      <p:sp>
        <p:nvSpPr>
          <p:cNvPr id="6" name="AutoShape 6">
            <a:extLst>
              <a:ext uri="{FF2B5EF4-FFF2-40B4-BE49-F238E27FC236}">
                <a16:creationId xmlns:a16="http://schemas.microsoft.com/office/drawing/2014/main" id="{8C6E714D-85FE-31C2-C99B-EABA54420913}"/>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520D0F-6B09-BB57-10C6-96255E53F0A9}"/>
              </a:ext>
            </a:extLst>
          </p:cNvPr>
          <p:cNvSpPr txBox="1"/>
          <p:nvPr/>
        </p:nvSpPr>
        <p:spPr>
          <a:xfrm>
            <a:off x="9634655" y="2838671"/>
            <a:ext cx="7347538" cy="5346977"/>
          </a:xfrm>
          <a:prstGeom prst="rect">
            <a:avLst/>
          </a:prstGeom>
          <a:noFill/>
          <a:ln cap="flat">
            <a:noFill/>
          </a:ln>
        </p:spPr>
        <p:txBody>
          <a:bodyPr vert="horz" wrap="square" lIns="0" tIns="0" rIns="0" bIns="0" anchor="t" anchorCtr="0" compatLnSpc="1">
            <a:spAutoFit/>
          </a:bodyPr>
          <a:lstStyle/>
          <a:p>
            <a:pPr indent="-133357">
              <a:lnSpc>
                <a:spcPts val="4200"/>
              </a:lnSpc>
              <a:buSzPct val="100000"/>
              <a:defRPr sz="1800" b="0" i="0" u="none" strike="noStrike" kern="0" cap="none" spc="0" baseline="0">
                <a:solidFill>
                  <a:srgbClr val="000000"/>
                </a:solidFill>
                <a:uFillTx/>
              </a:defRPr>
            </a:pPr>
            <a:r>
              <a:rPr lang="pt-BR" sz="3200" b="1" i="1" dirty="0">
                <a:effectLst/>
                <a:latin typeface="Arial" panose="020B0604020202020204" pitchFamily="34" charset="0"/>
                <a:ea typeface="Times New Roman" panose="02020603050405020304" pitchFamily="18" charset="0"/>
                <a:cs typeface="Arial" panose="020B0604020202020204" pitchFamily="34" charset="0"/>
              </a:rPr>
              <a:t>Proposta de Solução de Software</a:t>
            </a:r>
          </a:p>
          <a:p>
            <a:pPr indent="-133357" algn="just">
              <a:lnSpc>
                <a:spcPts val="4200"/>
              </a:lnSpc>
              <a:buSzPct val="100000"/>
              <a:defRPr sz="1800" b="0" i="0" u="none" strike="noStrike" kern="0" cap="none" spc="0" baseline="0">
                <a:solidFill>
                  <a:srgbClr val="000000"/>
                </a:solidFill>
                <a:uFillTx/>
              </a:defRPr>
            </a:pPr>
            <a:r>
              <a:rPr lang="pt-BR" sz="3200" dirty="0">
                <a:effectLst/>
                <a:latin typeface="Arial" panose="020B0604020202020204" pitchFamily="34" charset="0"/>
                <a:ea typeface="Times New Roman" panose="02020603050405020304" pitchFamily="18" charset="0"/>
                <a:cs typeface="Arial" panose="020B0604020202020204" pitchFamily="34" charset="0"/>
              </a:rPr>
              <a:t>Facilitando a participação em atividades esportivas coletivas, o aplicativo promove um estilo de vida mais saudável e ativo em nossa sociedade.</a:t>
            </a:r>
          </a:p>
          <a:p>
            <a:pPr indent="-133357" algn="just">
              <a:lnSpc>
                <a:spcPts val="4200"/>
              </a:lnSpc>
              <a:buSzPct val="100000"/>
              <a:defRPr sz="1800" b="0" i="0" u="none" strike="noStrike" kern="0" cap="none" spc="0" baseline="0">
                <a:solidFill>
                  <a:srgbClr val="000000"/>
                </a:solidFill>
                <a:uFillTx/>
              </a:defRPr>
            </a:pPr>
            <a:r>
              <a:rPr lang="pt-BR" sz="3200" dirty="0">
                <a:effectLst/>
                <a:latin typeface="Arial" panose="020B0604020202020204" pitchFamily="34" charset="0"/>
                <a:ea typeface="Times New Roman" panose="02020603050405020304" pitchFamily="18" charset="0"/>
                <a:cs typeface="Arial" panose="020B0604020202020204" pitchFamily="34" charset="0"/>
              </a:rPr>
              <a:t>Em resumo, o </a:t>
            </a:r>
            <a:r>
              <a:rPr lang="pt-BR" sz="3200" dirty="0" err="1">
                <a:effectLst/>
                <a:latin typeface="Arial" panose="020B0604020202020204" pitchFamily="34" charset="0"/>
                <a:ea typeface="Times New Roman" panose="02020603050405020304" pitchFamily="18" charset="0"/>
                <a:cs typeface="Arial" panose="020B0604020202020204" pitchFamily="34" charset="0"/>
              </a:rPr>
              <a:t>SportMeet</a:t>
            </a:r>
            <a:r>
              <a:rPr lang="pt-BR" sz="3200" dirty="0">
                <a:effectLst/>
                <a:latin typeface="Arial" panose="020B0604020202020204" pitchFamily="34" charset="0"/>
                <a:ea typeface="Times New Roman" panose="02020603050405020304" pitchFamily="18" charset="0"/>
                <a:cs typeface="Arial" panose="020B0604020202020204" pitchFamily="34" charset="0"/>
              </a:rPr>
              <a:t> App visa não apenas solucionar a falta de conexão para atividades esportivas coletivas, mas também promover um estilo de vida ativo, saudável e socialmente integrado.</a:t>
            </a:r>
            <a:endParaRPr lang="en-US" sz="3000" b="0" i="0" u="none" strike="noStrike" kern="1200" cap="none" spc="0" baseline="0" dirty="0">
              <a:solidFill>
                <a:srgbClr val="0F0907"/>
              </a:solidFill>
              <a:uFillTx/>
              <a:latin typeface="Oswald"/>
            </a:endParaRPr>
          </a:p>
        </p:txBody>
      </p:sp>
      <p:pic>
        <p:nvPicPr>
          <p:cNvPr id="8" name="Picture 11">
            <a:extLst>
              <a:ext uri="{FF2B5EF4-FFF2-40B4-BE49-F238E27FC236}">
                <a16:creationId xmlns:a16="http://schemas.microsoft.com/office/drawing/2014/main" id="{8961A05B-1102-574E-BB24-10D359384F8D}"/>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graphicFrame>
        <p:nvGraphicFramePr>
          <p:cNvPr id="14" name="Diagrama 13">
            <a:extLst>
              <a:ext uri="{FF2B5EF4-FFF2-40B4-BE49-F238E27FC236}">
                <a16:creationId xmlns:a16="http://schemas.microsoft.com/office/drawing/2014/main" id="{134DEAAE-F2C2-815A-A0E8-A59E00A52004}"/>
              </a:ext>
            </a:extLst>
          </p:cNvPr>
          <p:cNvGraphicFramePr/>
          <p:nvPr>
            <p:extLst>
              <p:ext uri="{D42A27DB-BD31-4B8C-83A1-F6EECF244321}">
                <p14:modId xmlns:p14="http://schemas.microsoft.com/office/powerpoint/2010/main" val="199506085"/>
              </p:ext>
            </p:extLst>
          </p:nvPr>
        </p:nvGraphicFramePr>
        <p:xfrm>
          <a:off x="406967" y="2093741"/>
          <a:ext cx="8246380" cy="76645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319E9629-D83A-9361-6A63-5533B97920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B224C4EE-43B6-457F-251D-936E901210E3}"/>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4E005347-A06F-3E4F-B932-54CB2F4D2883}"/>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CAF87267-70B1-5A93-8867-1B2C48EFD9FD}"/>
              </a:ext>
            </a:extLst>
          </p:cNvPr>
          <p:cNvSpPr txBox="1"/>
          <p:nvPr/>
        </p:nvSpPr>
        <p:spPr>
          <a:xfrm>
            <a:off x="1028699" y="923928"/>
            <a:ext cx="5037249"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METODOLOGIA</a:t>
            </a:r>
          </a:p>
        </p:txBody>
      </p:sp>
      <p:sp>
        <p:nvSpPr>
          <p:cNvPr id="6" name="AutoShape 6">
            <a:extLst>
              <a:ext uri="{FF2B5EF4-FFF2-40B4-BE49-F238E27FC236}">
                <a16:creationId xmlns:a16="http://schemas.microsoft.com/office/drawing/2014/main" id="{8C6E714D-85FE-31C2-C99B-EABA54420913}"/>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2E520D0F-6B09-BB57-10C6-96255E53F0A9}"/>
              </a:ext>
            </a:extLst>
          </p:cNvPr>
          <p:cNvSpPr txBox="1"/>
          <p:nvPr/>
        </p:nvSpPr>
        <p:spPr>
          <a:xfrm>
            <a:off x="1009653" y="2319595"/>
            <a:ext cx="15417542" cy="2462213"/>
          </a:xfrm>
          <a:prstGeom prst="rect">
            <a:avLst/>
          </a:prstGeom>
          <a:noFill/>
          <a:ln cap="flat">
            <a:noFill/>
          </a:ln>
        </p:spPr>
        <p:txBody>
          <a:bodyPr vert="horz" wrap="square" lIns="0" tIns="0" rIns="0" bIns="0" anchor="t" anchorCtr="0" compatLnSpc="1">
            <a:spAutoFit/>
          </a:bodyPr>
          <a:lstStyle/>
          <a:p>
            <a:pPr marL="0" indent="0" algn="just">
              <a:buNone/>
            </a:pPr>
            <a:r>
              <a:rPr lang="pt-BR" altLang="pt-BR" sz="3200" b="1" i="1" dirty="0">
                <a:latin typeface="Arial" panose="020B0604020202020204" pitchFamily="34" charset="0"/>
                <a:cs typeface="Arial" panose="020B0604020202020204" pitchFamily="34" charset="0"/>
              </a:rPr>
              <a:t>Como foi feita a Elicitação e Especificação dos Requisitos?  </a:t>
            </a:r>
          </a:p>
          <a:p>
            <a:pPr marL="0" indent="0" algn="just">
              <a:buNone/>
            </a:pPr>
            <a:r>
              <a:rPr lang="pt-BR" altLang="pt-BR" sz="3200" dirty="0">
                <a:latin typeface="Arial" panose="020B0604020202020204" pitchFamily="34" charset="0"/>
                <a:cs typeface="Arial" panose="020B0604020202020204" pitchFamily="34" charset="0"/>
              </a:rPr>
              <a:t>A Elicitação e Especificação dos Requisitos para o </a:t>
            </a:r>
            <a:r>
              <a:rPr lang="pt-BR" altLang="pt-BR" sz="3200" dirty="0" err="1">
                <a:latin typeface="Arial" panose="020B0604020202020204" pitchFamily="34" charset="0"/>
                <a:cs typeface="Arial" panose="020B0604020202020204" pitchFamily="34" charset="0"/>
              </a:rPr>
              <a:t>SportMeet</a:t>
            </a:r>
            <a:r>
              <a:rPr lang="pt-BR" altLang="pt-BR" sz="3200" dirty="0">
                <a:latin typeface="Arial" panose="020B0604020202020204" pitchFamily="34" charset="0"/>
                <a:cs typeface="Arial" panose="020B0604020202020204" pitchFamily="34" charset="0"/>
              </a:rPr>
              <a:t> App foram conduzidas utilizando a técnica de questionário, distribuindo-o para o público-alvo, que incluiu estudantes da Fatec Sorocaba, professores, familiares e qualquer pessoa envolvida na prática de atividades esportivas.</a:t>
            </a:r>
          </a:p>
        </p:txBody>
      </p:sp>
      <p:pic>
        <p:nvPicPr>
          <p:cNvPr id="8" name="Picture 11">
            <a:extLst>
              <a:ext uri="{FF2B5EF4-FFF2-40B4-BE49-F238E27FC236}">
                <a16:creationId xmlns:a16="http://schemas.microsoft.com/office/drawing/2014/main" id="{8961A05B-1102-574E-BB24-10D359384F8D}"/>
              </a:ext>
            </a:extLst>
          </p:cNvPr>
          <p:cNvPicPr>
            <a:picLocks noChangeAspect="1"/>
          </p:cNvPicPr>
          <p:nvPr/>
        </p:nvPicPr>
        <p:blipFill>
          <a:blip r:embed="rId2"/>
          <a:stretch>
            <a:fillRect/>
          </a:stretch>
        </p:blipFill>
        <p:spPr>
          <a:xfrm>
            <a:off x="12991319" y="478953"/>
            <a:ext cx="3044805" cy="2359718"/>
          </a:xfrm>
          <a:prstGeom prst="rect">
            <a:avLst/>
          </a:prstGeom>
          <a:noFill/>
          <a:ln cap="flat">
            <a:noFill/>
          </a:ln>
        </p:spPr>
      </p:pic>
      <p:pic>
        <p:nvPicPr>
          <p:cNvPr id="10" name="Imagem 9">
            <a:extLst>
              <a:ext uri="{FF2B5EF4-FFF2-40B4-BE49-F238E27FC236}">
                <a16:creationId xmlns:a16="http://schemas.microsoft.com/office/drawing/2014/main" id="{B6DDF2A0-122B-4B16-702A-D95342028061}"/>
              </a:ext>
            </a:extLst>
          </p:cNvPr>
          <p:cNvPicPr>
            <a:picLocks noChangeAspect="1"/>
          </p:cNvPicPr>
          <p:nvPr/>
        </p:nvPicPr>
        <p:blipFill>
          <a:blip r:embed="rId3"/>
          <a:stretch>
            <a:fillRect/>
          </a:stretch>
        </p:blipFill>
        <p:spPr>
          <a:xfrm>
            <a:off x="893618" y="4781808"/>
            <a:ext cx="7100309" cy="2596819"/>
          </a:xfrm>
          <a:prstGeom prst="rect">
            <a:avLst/>
          </a:prstGeom>
          <a:ln>
            <a:noFill/>
          </a:ln>
        </p:spPr>
      </p:pic>
      <p:pic>
        <p:nvPicPr>
          <p:cNvPr id="12" name="Imagem 11">
            <a:extLst>
              <a:ext uri="{FF2B5EF4-FFF2-40B4-BE49-F238E27FC236}">
                <a16:creationId xmlns:a16="http://schemas.microsoft.com/office/drawing/2014/main" id="{414248DE-F8DD-1B50-A0C4-8A228E9F7A06}"/>
              </a:ext>
            </a:extLst>
          </p:cNvPr>
          <p:cNvPicPr>
            <a:picLocks noChangeAspect="1"/>
          </p:cNvPicPr>
          <p:nvPr/>
        </p:nvPicPr>
        <p:blipFill>
          <a:blip r:embed="rId4"/>
          <a:stretch>
            <a:fillRect/>
          </a:stretch>
        </p:blipFill>
        <p:spPr>
          <a:xfrm>
            <a:off x="893618" y="7417701"/>
            <a:ext cx="7100309" cy="2577669"/>
          </a:xfrm>
          <a:prstGeom prst="rect">
            <a:avLst/>
          </a:prstGeom>
          <a:ln>
            <a:noFill/>
          </a:ln>
        </p:spPr>
      </p:pic>
      <p:pic>
        <p:nvPicPr>
          <p:cNvPr id="16" name="Imagem 15">
            <a:extLst>
              <a:ext uri="{FF2B5EF4-FFF2-40B4-BE49-F238E27FC236}">
                <a16:creationId xmlns:a16="http://schemas.microsoft.com/office/drawing/2014/main" id="{E43FE0E5-84F4-D3B9-8C7D-7F9162092A5A}"/>
              </a:ext>
            </a:extLst>
          </p:cNvPr>
          <p:cNvPicPr>
            <a:picLocks noChangeAspect="1"/>
          </p:cNvPicPr>
          <p:nvPr/>
        </p:nvPicPr>
        <p:blipFill>
          <a:blip r:embed="rId5"/>
          <a:stretch>
            <a:fillRect/>
          </a:stretch>
        </p:blipFill>
        <p:spPr>
          <a:xfrm>
            <a:off x="10294075" y="4582898"/>
            <a:ext cx="6499515" cy="623381"/>
          </a:xfrm>
          <a:prstGeom prst="rect">
            <a:avLst/>
          </a:prstGeom>
          <a:ln>
            <a:noFill/>
          </a:ln>
        </p:spPr>
      </p:pic>
      <p:pic>
        <p:nvPicPr>
          <p:cNvPr id="18" name="Imagem 17">
            <a:extLst>
              <a:ext uri="{FF2B5EF4-FFF2-40B4-BE49-F238E27FC236}">
                <a16:creationId xmlns:a16="http://schemas.microsoft.com/office/drawing/2014/main" id="{475D534E-FC9B-51AF-F801-4B59CC9F9011}"/>
              </a:ext>
            </a:extLst>
          </p:cNvPr>
          <p:cNvPicPr>
            <a:picLocks noChangeAspect="1"/>
          </p:cNvPicPr>
          <p:nvPr/>
        </p:nvPicPr>
        <p:blipFill>
          <a:blip r:embed="rId6"/>
          <a:stretch>
            <a:fillRect/>
          </a:stretch>
        </p:blipFill>
        <p:spPr>
          <a:xfrm>
            <a:off x="8982396" y="5405189"/>
            <a:ext cx="8599020" cy="4590181"/>
          </a:xfrm>
          <a:prstGeom prst="rect">
            <a:avLst/>
          </a:prstGeom>
          <a:ln>
            <a:noFill/>
          </a:ln>
        </p:spPr>
      </p:pic>
    </p:spTree>
    <p:extLst>
      <p:ext uri="{BB962C8B-B14F-4D97-AF65-F5344CB8AC3E}">
        <p14:creationId xmlns:p14="http://schemas.microsoft.com/office/powerpoint/2010/main" val="1032277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C1C38017-1736-2788-D261-CCAB39CB3324}"/>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33AD5FFC-558D-1F48-3E9A-8D7E49ACA54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C556B48B-6561-0A60-ECC6-F3BD06747F6C}"/>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9AD01687-5F27-5430-201C-33CA77E1A067}"/>
              </a:ext>
            </a:extLst>
          </p:cNvPr>
          <p:cNvSpPr txBox="1"/>
          <p:nvPr/>
        </p:nvSpPr>
        <p:spPr>
          <a:xfrm>
            <a:off x="998634" y="923928"/>
            <a:ext cx="6384807" cy="823371"/>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b="0" i="0" u="none" strike="noStrike" kern="1200" cap="none" spc="0" baseline="0" dirty="0">
                <a:solidFill>
                  <a:srgbClr val="B20000"/>
                </a:solidFill>
                <a:uFillTx/>
                <a:latin typeface="Oswald Bold"/>
              </a:rPr>
              <a:t>TECNOLOGIAS</a:t>
            </a:r>
          </a:p>
        </p:txBody>
      </p:sp>
      <p:sp>
        <p:nvSpPr>
          <p:cNvPr id="6" name="AutoShape 6">
            <a:extLst>
              <a:ext uri="{FF2B5EF4-FFF2-40B4-BE49-F238E27FC236}">
                <a16:creationId xmlns:a16="http://schemas.microsoft.com/office/drawing/2014/main" id="{C8AF4C36-671D-1601-081A-7BB17290EC96}"/>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8">
            <a:extLst>
              <a:ext uri="{FF2B5EF4-FFF2-40B4-BE49-F238E27FC236}">
                <a16:creationId xmlns:a16="http://schemas.microsoft.com/office/drawing/2014/main" id="{BBF63828-36F1-FEB1-66CE-ED5E618C3F86}"/>
              </a:ext>
            </a:extLst>
          </p:cNvPr>
          <p:cNvPicPr>
            <a:picLocks noChangeAspect="1"/>
          </p:cNvPicPr>
          <p:nvPr/>
        </p:nvPicPr>
        <p:blipFill>
          <a:blip r:embed="rId3"/>
          <a:stretch>
            <a:fillRect/>
          </a:stretch>
        </p:blipFill>
        <p:spPr>
          <a:xfrm>
            <a:off x="12991319" y="478953"/>
            <a:ext cx="3044805" cy="2359718"/>
          </a:xfrm>
          <a:prstGeom prst="rect">
            <a:avLst/>
          </a:prstGeom>
          <a:noFill/>
          <a:ln cap="flat">
            <a:noFill/>
          </a:ln>
        </p:spPr>
      </p:pic>
      <p:graphicFrame>
        <p:nvGraphicFramePr>
          <p:cNvPr id="9" name="Diagrama 8">
            <a:extLst>
              <a:ext uri="{FF2B5EF4-FFF2-40B4-BE49-F238E27FC236}">
                <a16:creationId xmlns:a16="http://schemas.microsoft.com/office/drawing/2014/main" id="{FCFB2A67-6C32-6352-3CD2-F679951D7A57}"/>
              </a:ext>
            </a:extLst>
          </p:cNvPr>
          <p:cNvGraphicFramePr/>
          <p:nvPr>
            <p:extLst>
              <p:ext uri="{D42A27DB-BD31-4B8C-83A1-F6EECF244321}">
                <p14:modId xmlns:p14="http://schemas.microsoft.com/office/powerpoint/2010/main" val="835206871"/>
              </p:ext>
            </p:extLst>
          </p:nvPr>
        </p:nvGraphicFramePr>
        <p:xfrm>
          <a:off x="-176995" y="2006244"/>
          <a:ext cx="18111703" cy="8128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923928"/>
            <a:ext cx="8977572"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SITUAÇÃO ATUAL (ESTADO DA ARTE)</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90182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7" name="TextBox 7">
            <a:extLst>
              <a:ext uri="{FF2B5EF4-FFF2-40B4-BE49-F238E27FC236}">
                <a16:creationId xmlns:a16="http://schemas.microsoft.com/office/drawing/2014/main" id="{3184B2A4-D09F-FAB0-7579-3B88B415B931}"/>
              </a:ext>
            </a:extLst>
          </p:cNvPr>
          <p:cNvSpPr txBox="1"/>
          <p:nvPr/>
        </p:nvSpPr>
        <p:spPr>
          <a:xfrm>
            <a:off x="1009653" y="2716754"/>
            <a:ext cx="15417542" cy="1652888"/>
          </a:xfrm>
          <a:prstGeom prst="rect">
            <a:avLst/>
          </a:prstGeom>
          <a:noFill/>
          <a:ln cap="flat">
            <a:noFill/>
          </a:ln>
        </p:spPr>
        <p:txBody>
          <a:bodyPr vert="horz" wrap="square" lIns="0" tIns="0" rIns="0" bIns="0" anchor="t" anchorCtr="0" compatLnSpc="1">
            <a:spAutoFit/>
          </a:bodyPr>
          <a:lstStyle/>
          <a:p>
            <a:pPr marL="0" lvl="0" indent="0" algn="just">
              <a:lnSpc>
                <a:spcPct val="115000"/>
              </a:lnSpc>
              <a:buSzPts val="1100"/>
              <a:buNone/>
            </a:pPr>
            <a:r>
              <a:rPr lang="pt-BR" sz="3200" dirty="0">
                <a:latin typeface="Arial" panose="020B0604020202020204" pitchFamily="34" charset="0"/>
                <a:ea typeface="Times New Roman" panose="02020603050405020304" pitchFamily="18" charset="0"/>
              </a:rPr>
              <a:t>Várias plataformas facilitam a organização de equipes para esportes coletivos, simplificando comunicação, agendamento e gerenciamento de informações relevantes. Exemplos populares incluem:</a:t>
            </a:r>
            <a:endParaRPr lang="en-US" sz="3000" b="0" i="0" u="none" strike="noStrike" kern="1200" cap="none" spc="0" baseline="0" dirty="0">
              <a:solidFill>
                <a:srgbClr val="0F0907"/>
              </a:solidFill>
              <a:uFillTx/>
              <a:latin typeface="Oswald"/>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3"/>
          <a:stretch>
            <a:fillRect/>
          </a:stretch>
        </p:blipFill>
        <p:spPr>
          <a:xfrm>
            <a:off x="12991319" y="478953"/>
            <a:ext cx="3044805" cy="2359718"/>
          </a:xfrm>
          <a:prstGeom prst="rect">
            <a:avLst/>
          </a:prstGeom>
          <a:noFill/>
          <a:ln cap="flat">
            <a:noFill/>
          </a:ln>
        </p:spPr>
      </p:pic>
      <p:graphicFrame>
        <p:nvGraphicFramePr>
          <p:cNvPr id="11" name="Diagrama 10">
            <a:extLst>
              <a:ext uri="{FF2B5EF4-FFF2-40B4-BE49-F238E27FC236}">
                <a16:creationId xmlns:a16="http://schemas.microsoft.com/office/drawing/2014/main" id="{47ED2DE8-ECAB-2E2C-D788-7E6FD3427EB6}"/>
              </a:ext>
            </a:extLst>
          </p:cNvPr>
          <p:cNvGraphicFramePr/>
          <p:nvPr>
            <p:extLst>
              <p:ext uri="{D42A27DB-BD31-4B8C-83A1-F6EECF244321}">
                <p14:modId xmlns:p14="http://schemas.microsoft.com/office/powerpoint/2010/main" val="347982334"/>
              </p:ext>
            </p:extLst>
          </p:nvPr>
        </p:nvGraphicFramePr>
        <p:xfrm>
          <a:off x="1843552" y="4024646"/>
          <a:ext cx="14600896" cy="64529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40669" y="126580"/>
            <a:ext cx="13060175"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REQUISITOS FUNCIONAIS – DIAGRAMA DE CASO DE USO</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306403"/>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3382390" y="-229912"/>
            <a:ext cx="3044805" cy="2359718"/>
          </a:xfrm>
          <a:prstGeom prst="rect">
            <a:avLst/>
          </a:prstGeom>
          <a:noFill/>
          <a:ln cap="flat">
            <a:noFill/>
          </a:ln>
        </p:spPr>
      </p:pic>
      <p:pic>
        <p:nvPicPr>
          <p:cNvPr id="9" name="Imagem 8">
            <a:extLst>
              <a:ext uri="{FF2B5EF4-FFF2-40B4-BE49-F238E27FC236}">
                <a16:creationId xmlns:a16="http://schemas.microsoft.com/office/drawing/2014/main" id="{EF638EB0-0596-AD3A-6463-DB7CC431080C}"/>
              </a:ext>
            </a:extLst>
          </p:cNvPr>
          <p:cNvPicPr>
            <a:picLocks noChangeAspect="1"/>
          </p:cNvPicPr>
          <p:nvPr/>
        </p:nvPicPr>
        <p:blipFill>
          <a:blip r:embed="rId3"/>
          <a:stretch>
            <a:fillRect/>
          </a:stretch>
        </p:blipFill>
        <p:spPr>
          <a:xfrm>
            <a:off x="2310564" y="1443008"/>
            <a:ext cx="13666871" cy="8552362"/>
          </a:xfrm>
          <a:prstGeom prst="rect">
            <a:avLst/>
          </a:prstGeom>
        </p:spPr>
      </p:pic>
    </p:spTree>
    <p:extLst>
      <p:ext uri="{BB962C8B-B14F-4D97-AF65-F5344CB8AC3E}">
        <p14:creationId xmlns:p14="http://schemas.microsoft.com/office/powerpoint/2010/main" val="2954788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243448"/>
            <a:ext cx="5461640"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DIAGRAMA DE CLASSES</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072488"/>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10" name="Imagem 9">
            <a:extLst>
              <a:ext uri="{FF2B5EF4-FFF2-40B4-BE49-F238E27FC236}">
                <a16:creationId xmlns:a16="http://schemas.microsoft.com/office/drawing/2014/main" id="{C1047514-DA18-33DB-7B51-E3A93797A027}"/>
              </a:ext>
            </a:extLst>
          </p:cNvPr>
          <p:cNvPicPr>
            <a:picLocks noChangeAspect="1"/>
          </p:cNvPicPr>
          <p:nvPr/>
        </p:nvPicPr>
        <p:blipFill>
          <a:blip r:embed="rId2"/>
          <a:stretch>
            <a:fillRect/>
          </a:stretch>
        </p:blipFill>
        <p:spPr>
          <a:xfrm>
            <a:off x="3895058" y="1149632"/>
            <a:ext cx="10497884" cy="8757247"/>
          </a:xfrm>
          <a:prstGeom prst="rect">
            <a:avLst/>
          </a:prstGeom>
          <a:ln>
            <a:noFill/>
          </a:ln>
        </p:spPr>
      </p:pic>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3"/>
          <a:stretch>
            <a:fillRect/>
          </a:stretch>
        </p:blipFill>
        <p:spPr>
          <a:xfrm>
            <a:off x="12991319" y="-201527"/>
            <a:ext cx="3044805" cy="2359718"/>
          </a:xfrm>
          <a:prstGeom prst="rect">
            <a:avLst/>
          </a:prstGeom>
          <a:noFill/>
          <a:ln cap="flat">
            <a:noFill/>
          </a:ln>
        </p:spPr>
      </p:pic>
    </p:spTree>
    <p:extLst>
      <p:ext uri="{BB962C8B-B14F-4D97-AF65-F5344CB8AC3E}">
        <p14:creationId xmlns:p14="http://schemas.microsoft.com/office/powerpoint/2010/main" val="1519370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2FD1252D-F56A-1DB0-2875-6B1843676631}"/>
              </a:ext>
            </a:extLst>
          </p:cNvPr>
          <p:cNvGrpSpPr/>
          <p:nvPr/>
        </p:nvGrpSpPr>
        <p:grpSpPr>
          <a:xfrm>
            <a:off x="0" y="9597551"/>
            <a:ext cx="20690631" cy="3483918"/>
            <a:chOff x="0" y="9597551"/>
            <a:chExt cx="20690631" cy="3483918"/>
          </a:xfrm>
        </p:grpSpPr>
        <p:sp>
          <p:nvSpPr>
            <p:cNvPr id="3" name="Freeform 3">
              <a:extLst>
                <a:ext uri="{FF2B5EF4-FFF2-40B4-BE49-F238E27FC236}">
                  <a16:creationId xmlns:a16="http://schemas.microsoft.com/office/drawing/2014/main" id="{EFE54465-A75C-49B8-A7E3-0DC7600732ED}"/>
                </a:ext>
              </a:extLst>
            </p:cNvPr>
            <p:cNvSpPr/>
            <p:nvPr/>
          </p:nvSpPr>
          <p:spPr>
            <a:xfrm>
              <a:off x="0" y="9995370"/>
              <a:ext cx="20690631" cy="2349029"/>
            </a:xfrm>
            <a:custGeom>
              <a:avLst/>
              <a:gdLst>
                <a:gd name="f0" fmla="val w"/>
                <a:gd name="f1" fmla="val h"/>
                <a:gd name="f2" fmla="val 0"/>
                <a:gd name="f3" fmla="val 5449384"/>
                <a:gd name="f4" fmla="val 618676"/>
                <a:gd name="f5" fmla="*/ f0 1 5449384"/>
                <a:gd name="f6" fmla="*/ f1 1 618676"/>
                <a:gd name="f7" fmla="+- f4 0 f2"/>
                <a:gd name="f8" fmla="+- f3 0 f2"/>
                <a:gd name="f9" fmla="*/ f8 1 5449384"/>
                <a:gd name="f10" fmla="*/ f7 1 618676"/>
                <a:gd name="f11" fmla="*/ f2 1 f9"/>
                <a:gd name="f12" fmla="*/ f3 1 f9"/>
                <a:gd name="f13" fmla="*/ f2 1 f10"/>
                <a:gd name="f14" fmla="*/ f4 1 f10"/>
                <a:gd name="f15" fmla="*/ f11 f5 1"/>
                <a:gd name="f16" fmla="*/ f12 f5 1"/>
                <a:gd name="f17" fmla="*/ f14 f6 1"/>
                <a:gd name="f18" fmla="*/ f13 f6 1"/>
              </a:gdLst>
              <a:ahLst/>
              <a:cxnLst>
                <a:cxn ang="3cd4">
                  <a:pos x="hc" y="t"/>
                </a:cxn>
                <a:cxn ang="0">
                  <a:pos x="r" y="vc"/>
                </a:cxn>
                <a:cxn ang="cd4">
                  <a:pos x="hc" y="b"/>
                </a:cxn>
                <a:cxn ang="cd2">
                  <a:pos x="l" y="vc"/>
                </a:cxn>
              </a:cxnLst>
              <a:rect l="f15" t="f18" r="f16" b="f17"/>
              <a:pathLst>
                <a:path w="5449384" h="618676">
                  <a:moveTo>
                    <a:pt x="f2" y="f2"/>
                  </a:moveTo>
                  <a:lnTo>
                    <a:pt x="f3" y="f2"/>
                  </a:lnTo>
                  <a:lnTo>
                    <a:pt x="f3" y="f4"/>
                  </a:lnTo>
                  <a:lnTo>
                    <a:pt x="f2" y="f4"/>
                  </a:lnTo>
                  <a:close/>
                </a:path>
              </a:pathLst>
            </a:custGeom>
            <a:solidFill>
              <a:srgbClr val="B20000"/>
            </a:solidFill>
            <a:ln cap="flat">
              <a:noFill/>
              <a:prstDash val="solid"/>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sp>
          <p:nvSpPr>
            <p:cNvPr id="4" name="TextBox 4">
              <a:extLst>
                <a:ext uri="{FF2B5EF4-FFF2-40B4-BE49-F238E27FC236}">
                  <a16:creationId xmlns:a16="http://schemas.microsoft.com/office/drawing/2014/main" id="{BB79B36D-4BEC-A306-182D-9BB361C98816}"/>
                </a:ext>
              </a:extLst>
            </p:cNvPr>
            <p:cNvSpPr txBox="1"/>
            <p:nvPr/>
          </p:nvSpPr>
          <p:spPr>
            <a:xfrm>
              <a:off x="0" y="9597551"/>
              <a:ext cx="3086099" cy="3483918"/>
            </a:xfrm>
            <a:prstGeom prst="rect">
              <a:avLst/>
            </a:prstGeom>
            <a:noFill/>
            <a:ln cap="flat">
              <a:noFill/>
            </a:ln>
          </p:spPr>
          <p:txBody>
            <a:bodyPr vert="horz" wrap="square" lIns="50804" tIns="50804" rIns="50804" bIns="50804" anchor="ctr" anchorCtr="1" compatLnSpc="1">
              <a:noAutofit/>
            </a:bodyPr>
            <a:lstStyle/>
            <a:p>
              <a:pPr marL="0" marR="0" lvl="0" indent="0" algn="ctr" defTabSz="914400" rtl="0" fontAlgn="auto" hangingPunct="1">
                <a:lnSpc>
                  <a:spcPts val="337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grpSp>
      <p:sp>
        <p:nvSpPr>
          <p:cNvPr id="5" name="TextBox 5">
            <a:extLst>
              <a:ext uri="{FF2B5EF4-FFF2-40B4-BE49-F238E27FC236}">
                <a16:creationId xmlns:a16="http://schemas.microsoft.com/office/drawing/2014/main" id="{8142C0F1-59B1-2581-9723-1D8726C91846}"/>
              </a:ext>
            </a:extLst>
          </p:cNvPr>
          <p:cNvSpPr txBox="1"/>
          <p:nvPr/>
        </p:nvSpPr>
        <p:spPr>
          <a:xfrm>
            <a:off x="1170980" y="73325"/>
            <a:ext cx="7380592" cy="823367"/>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ts val="7000"/>
              </a:lnSpc>
              <a:spcBef>
                <a:spcPts val="0"/>
              </a:spcBef>
              <a:spcAft>
                <a:spcPts val="0"/>
              </a:spcAft>
              <a:buNone/>
              <a:tabLst/>
              <a:defRPr sz="1800" b="0" i="0" u="none" strike="noStrike" kern="0" cap="none" spc="0" baseline="0">
                <a:solidFill>
                  <a:srgbClr val="000000"/>
                </a:solidFill>
                <a:uFillTx/>
              </a:defRPr>
            </a:pPr>
            <a:r>
              <a:rPr lang="en-US" sz="5000" dirty="0">
                <a:solidFill>
                  <a:srgbClr val="B20000"/>
                </a:solidFill>
                <a:latin typeface="Oswald Bold"/>
              </a:rPr>
              <a:t>PROTÓTIPOS DE INTERFACES</a:t>
            </a:r>
            <a:endParaRPr lang="en-US" sz="5000" b="0" i="0" u="none" strike="noStrike" kern="1200" cap="none" spc="0" baseline="0" dirty="0">
              <a:solidFill>
                <a:srgbClr val="B20000"/>
              </a:solidFill>
              <a:uFillTx/>
              <a:latin typeface="Oswald Bold"/>
            </a:endParaRPr>
          </a:p>
        </p:txBody>
      </p:sp>
      <p:sp>
        <p:nvSpPr>
          <p:cNvPr id="6" name="AutoShape 6">
            <a:extLst>
              <a:ext uri="{FF2B5EF4-FFF2-40B4-BE49-F238E27FC236}">
                <a16:creationId xmlns:a16="http://schemas.microsoft.com/office/drawing/2014/main" id="{4552D98A-126E-6D5B-B015-02011CB156E0}"/>
              </a:ext>
            </a:extLst>
          </p:cNvPr>
          <p:cNvSpPr/>
          <p:nvPr/>
        </p:nvSpPr>
        <p:spPr>
          <a:xfrm>
            <a:off x="1009653" y="1051220"/>
            <a:ext cx="11708709" cy="0"/>
          </a:xfrm>
          <a:custGeom>
            <a:avLst/>
            <a:gdLst>
              <a:gd name="f0" fmla="val 10800000"/>
              <a:gd name="f1" fmla="val 5400000"/>
              <a:gd name="f2" fmla="val 180"/>
              <a:gd name="f3" fmla="val w"/>
              <a:gd name="f4" fmla="val h"/>
              <a:gd name="f5" fmla="val ss"/>
              <a:gd name="f6" fmla="val 0"/>
              <a:gd name="f7" fmla="+- 0 0 -180"/>
              <a:gd name="f8" fmla="+- 0 0 -360"/>
              <a:gd name="f9" fmla="abs f3"/>
              <a:gd name="f10" fmla="abs f4"/>
              <a:gd name="f11" fmla="abs f5"/>
              <a:gd name="f12" fmla="*/ f7 f0 1"/>
              <a:gd name="f13" fmla="*/ f8 f0 1"/>
              <a:gd name="f14" fmla="?: f9 f3 1"/>
              <a:gd name="f15" fmla="?: f10 f4 1"/>
              <a:gd name="f16" fmla="?: f11 f5 1"/>
              <a:gd name="f17" fmla="*/ f12 1 f2"/>
              <a:gd name="f18" fmla="*/ f13 1 f2"/>
              <a:gd name="f19" fmla="*/ f14 1 21600"/>
              <a:gd name="f20" fmla="*/ f15 1 21600"/>
              <a:gd name="f21" fmla="*/ 21600 f14 1"/>
              <a:gd name="f22" fmla="*/ 21600 f15 1"/>
              <a:gd name="f23" fmla="+- f17 0 f1"/>
              <a:gd name="f24" fmla="+- f18 0 f1"/>
              <a:gd name="f25" fmla="min f20 f19"/>
              <a:gd name="f26" fmla="*/ f21 1 f16"/>
              <a:gd name="f27" fmla="*/ f22 1 f16"/>
              <a:gd name="f28" fmla="val f26"/>
              <a:gd name="f29" fmla="val f27"/>
              <a:gd name="f30" fmla="*/ f6 f25 1"/>
              <a:gd name="f31" fmla="*/ f28 f25 1"/>
              <a:gd name="f32" fmla="*/ f29 f25 1"/>
            </a:gdLst>
            <a:ahLst/>
            <a:cxnLst>
              <a:cxn ang="3cd4">
                <a:pos x="hc" y="t"/>
              </a:cxn>
              <a:cxn ang="0">
                <a:pos x="r" y="vc"/>
              </a:cxn>
              <a:cxn ang="cd4">
                <a:pos x="hc" y="b"/>
              </a:cxn>
              <a:cxn ang="cd2">
                <a:pos x="l" y="vc"/>
              </a:cxn>
              <a:cxn ang="f23">
                <a:pos x="f30" y="f30"/>
              </a:cxn>
              <a:cxn ang="f24">
                <a:pos x="f31" y="f32"/>
              </a:cxn>
            </a:cxnLst>
            <a:rect l="f30" t="f30" r="f31" b="f32"/>
            <a:pathLst>
              <a:path>
                <a:moveTo>
                  <a:pt x="f30" y="f30"/>
                </a:moveTo>
                <a:lnTo>
                  <a:pt x="f31" y="f32"/>
                </a:lnTo>
              </a:path>
            </a:pathLst>
          </a:custGeom>
          <a:noFill/>
          <a:ln w="38103" cap="flat">
            <a:solidFill>
              <a:srgbClr val="DCDEDF"/>
            </a:solidFill>
            <a:prstDash val="solid"/>
            <a:miter/>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pt-BR" sz="1800" b="0" i="0" u="none" strike="noStrike" kern="1200" cap="none" spc="0" baseline="0">
              <a:solidFill>
                <a:srgbClr val="000000"/>
              </a:solidFill>
              <a:uFillTx/>
              <a:latin typeface="Calibri"/>
            </a:endParaRPr>
          </a:p>
        </p:txBody>
      </p:sp>
      <p:pic>
        <p:nvPicPr>
          <p:cNvPr id="8" name="Picture 10">
            <a:extLst>
              <a:ext uri="{FF2B5EF4-FFF2-40B4-BE49-F238E27FC236}">
                <a16:creationId xmlns:a16="http://schemas.microsoft.com/office/drawing/2014/main" id="{B30B0253-F082-1A60-9E1E-C3D2F9C1C3A7}"/>
              </a:ext>
            </a:extLst>
          </p:cNvPr>
          <p:cNvPicPr>
            <a:picLocks noChangeAspect="1"/>
          </p:cNvPicPr>
          <p:nvPr/>
        </p:nvPicPr>
        <p:blipFill>
          <a:blip r:embed="rId2"/>
          <a:stretch>
            <a:fillRect/>
          </a:stretch>
        </p:blipFill>
        <p:spPr>
          <a:xfrm>
            <a:off x="13356162" y="-488868"/>
            <a:ext cx="2362070" cy="1830599"/>
          </a:xfrm>
          <a:prstGeom prst="rect">
            <a:avLst/>
          </a:prstGeom>
          <a:noFill/>
          <a:ln cap="flat">
            <a:noFill/>
          </a:ln>
        </p:spPr>
      </p:pic>
      <p:pic>
        <p:nvPicPr>
          <p:cNvPr id="10" name="Imagem 9">
            <a:extLst>
              <a:ext uri="{FF2B5EF4-FFF2-40B4-BE49-F238E27FC236}">
                <a16:creationId xmlns:a16="http://schemas.microsoft.com/office/drawing/2014/main" id="{F7718BD9-4758-9081-4702-7FD3D1677735}"/>
              </a:ext>
            </a:extLst>
          </p:cNvPr>
          <p:cNvPicPr>
            <a:picLocks noChangeAspect="1"/>
          </p:cNvPicPr>
          <p:nvPr/>
        </p:nvPicPr>
        <p:blipFill>
          <a:blip r:embed="rId3"/>
          <a:stretch>
            <a:fillRect/>
          </a:stretch>
        </p:blipFill>
        <p:spPr>
          <a:xfrm>
            <a:off x="280201" y="1298625"/>
            <a:ext cx="3943350" cy="8534400"/>
          </a:xfrm>
          <a:prstGeom prst="rect">
            <a:avLst/>
          </a:prstGeom>
        </p:spPr>
      </p:pic>
      <p:pic>
        <p:nvPicPr>
          <p:cNvPr id="12" name="Imagem 11">
            <a:extLst>
              <a:ext uri="{FF2B5EF4-FFF2-40B4-BE49-F238E27FC236}">
                <a16:creationId xmlns:a16="http://schemas.microsoft.com/office/drawing/2014/main" id="{18BB4724-CFA8-A7AA-8A51-38ECD72CE2E7}"/>
              </a:ext>
            </a:extLst>
          </p:cNvPr>
          <p:cNvPicPr>
            <a:picLocks noChangeAspect="1"/>
          </p:cNvPicPr>
          <p:nvPr/>
        </p:nvPicPr>
        <p:blipFill>
          <a:blip r:embed="rId4"/>
          <a:stretch>
            <a:fillRect/>
          </a:stretch>
        </p:blipFill>
        <p:spPr>
          <a:xfrm>
            <a:off x="4584907" y="1298625"/>
            <a:ext cx="3943350" cy="8534400"/>
          </a:xfrm>
          <a:prstGeom prst="rect">
            <a:avLst/>
          </a:prstGeom>
        </p:spPr>
      </p:pic>
      <p:pic>
        <p:nvPicPr>
          <p:cNvPr id="14" name="Imagem 13">
            <a:extLst>
              <a:ext uri="{FF2B5EF4-FFF2-40B4-BE49-F238E27FC236}">
                <a16:creationId xmlns:a16="http://schemas.microsoft.com/office/drawing/2014/main" id="{DDD446CD-510B-F1C8-C54E-9688654470A6}"/>
              </a:ext>
            </a:extLst>
          </p:cNvPr>
          <p:cNvPicPr>
            <a:picLocks noChangeAspect="1"/>
          </p:cNvPicPr>
          <p:nvPr/>
        </p:nvPicPr>
        <p:blipFill>
          <a:blip r:embed="rId5"/>
          <a:stretch>
            <a:fillRect/>
          </a:stretch>
        </p:blipFill>
        <p:spPr>
          <a:xfrm>
            <a:off x="8889613" y="1298625"/>
            <a:ext cx="3952875" cy="8534400"/>
          </a:xfrm>
          <a:prstGeom prst="rect">
            <a:avLst/>
          </a:prstGeom>
        </p:spPr>
      </p:pic>
      <p:pic>
        <p:nvPicPr>
          <p:cNvPr id="16" name="Imagem 15">
            <a:extLst>
              <a:ext uri="{FF2B5EF4-FFF2-40B4-BE49-F238E27FC236}">
                <a16:creationId xmlns:a16="http://schemas.microsoft.com/office/drawing/2014/main" id="{4A412C38-49FB-2709-2EFB-F6EA2922031B}"/>
              </a:ext>
            </a:extLst>
          </p:cNvPr>
          <p:cNvPicPr>
            <a:picLocks noChangeAspect="1"/>
          </p:cNvPicPr>
          <p:nvPr/>
        </p:nvPicPr>
        <p:blipFill>
          <a:blip r:embed="rId6"/>
          <a:stretch>
            <a:fillRect/>
          </a:stretch>
        </p:blipFill>
        <p:spPr>
          <a:xfrm>
            <a:off x="13203843" y="1295643"/>
            <a:ext cx="4803956" cy="8540366"/>
          </a:xfrm>
          <a:prstGeom prst="rect">
            <a:avLst/>
          </a:prstGeom>
        </p:spPr>
      </p:pic>
    </p:spTree>
    <p:extLst>
      <p:ext uri="{BB962C8B-B14F-4D97-AF65-F5344CB8AC3E}">
        <p14:creationId xmlns:p14="http://schemas.microsoft.com/office/powerpoint/2010/main" val="3209421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51749C0E32645042AA08E5B3B6F97260" ma:contentTypeVersion="6" ma:contentTypeDescription="Crie um novo documento." ma:contentTypeScope="" ma:versionID="534358a294b9b0a00941393685a35ea3">
  <xsd:schema xmlns:xsd="http://www.w3.org/2001/XMLSchema" xmlns:xs="http://www.w3.org/2001/XMLSchema" xmlns:p="http://schemas.microsoft.com/office/2006/metadata/properties" xmlns:ns2="2bb066de-f071-4a17-b6d7-58746cbe0a18" xmlns:ns3="af317602-f812-4f22-a385-b6c4a4e3018b" targetNamespace="http://schemas.microsoft.com/office/2006/metadata/properties" ma:root="true" ma:fieldsID="a8da8f6830488aedc6cb8db243a09c46" ns2:_="" ns3:_="">
    <xsd:import namespace="2bb066de-f071-4a17-b6d7-58746cbe0a18"/>
    <xsd:import namespace="af317602-f812-4f22-a385-b6c4a4e3018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b066de-f071-4a17-b6d7-58746cbe0a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f317602-f812-4f22-a385-b6c4a4e3018b" elementFormDefault="qualified">
    <xsd:import namespace="http://schemas.microsoft.com/office/2006/documentManagement/types"/>
    <xsd:import namespace="http://schemas.microsoft.com/office/infopath/2007/PartnerControls"/>
    <xsd:element name="SharedWithUsers" ma:index="12"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hes de Com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39D688-97C7-4406-B03B-ED7E5865E626}">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BDAAC645-131F-49B0-A6A5-A5FD136984A1}">
  <ds:schemaRefs>
    <ds:schemaRef ds:uri="http://schemas.microsoft.com/sharepoint/v3/contenttype/forms"/>
  </ds:schemaRefs>
</ds:datastoreItem>
</file>

<file path=customXml/itemProps3.xml><?xml version="1.0" encoding="utf-8"?>
<ds:datastoreItem xmlns:ds="http://schemas.openxmlformats.org/officeDocument/2006/customXml" ds:itemID="{C774D405-B5E3-4653-B278-891679BC6E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bb066de-f071-4a17-b6d7-58746cbe0a18"/>
    <ds:schemaRef ds:uri="af317602-f812-4f22-a385-b6c4a4e301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385</TotalTime>
  <Words>640</Words>
  <Application>Microsoft Office PowerPoint</Application>
  <PresentationFormat>Personalizar</PresentationFormat>
  <Paragraphs>42</Paragraphs>
  <Slides>10</Slides>
  <Notes>2</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10</vt:i4>
      </vt:variant>
    </vt:vector>
  </HeadingPairs>
  <TitlesOfParts>
    <vt:vector size="16" baseType="lpstr">
      <vt:lpstr>Arial</vt:lpstr>
      <vt:lpstr>Calibri</vt:lpstr>
      <vt:lpstr>Oswald</vt:lpstr>
      <vt:lpstr>Oswald Bold</vt:lpstr>
      <vt:lpstr>Times New Roman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MOSTRA APRESENTAÇÃO ORAL</dc:title>
  <dc:creator>Jozrael Rezende</dc:creator>
  <cp:lastModifiedBy>ALBERT LEME DE BRITO</cp:lastModifiedBy>
  <cp:revision>20</cp:revision>
  <dcterms:created xsi:type="dcterms:W3CDTF">2006-08-16T00:00:00Z</dcterms:created>
  <dcterms:modified xsi:type="dcterms:W3CDTF">2023-11-20T19:17:32Z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0x01010051749C0E32645042AA08E5B3B6F97260</vt:lpwstr>
  </property>
</Properties>
</file>

<file path=docProps/thumbnail.jpeg>
</file>